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2bd0494c884e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b766d772984ef5"/>
  </p:sldMasterIdLst>
  <p:sldIdLst>
    <p:sldId xmlns:r="http://schemas.openxmlformats.org/officeDocument/2006/relationships" id="256" r:id="R7a526a65647746c8"/>
    <p:sldId xmlns:r="http://schemas.openxmlformats.org/officeDocument/2006/relationships" id="257" r:id="Rb81f5a83a24a406e"/>
    <p:sldId xmlns:r="http://schemas.openxmlformats.org/officeDocument/2006/relationships" id="258" r:id="Rdf37c7c7c9bf4d8e"/>
    <p:sldId xmlns:r="http://schemas.openxmlformats.org/officeDocument/2006/relationships" id="259" r:id="Rde435e39795c46e4"/>
    <p:sldId xmlns:r="http://schemas.openxmlformats.org/officeDocument/2006/relationships" id="260" r:id="R77ad355af1dc47f5"/>
    <p:sldId xmlns:r="http://schemas.openxmlformats.org/officeDocument/2006/relationships" id="261" r:id="R77cf986d305341d0"/>
    <p:sldId xmlns:r="http://schemas.openxmlformats.org/officeDocument/2006/relationships" id="262" r:id="Rbfc49c049ef740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b766d772984ef5" /><Relationship Type="http://schemas.openxmlformats.org/officeDocument/2006/relationships/slide" Target="/ppt/slides/slide1.xml" Id="R7a526a65647746c8" /><Relationship Type="http://schemas.openxmlformats.org/officeDocument/2006/relationships/slide" Target="/ppt/slides/slide2.xml" Id="Rb81f5a83a24a406e" /><Relationship Type="http://schemas.openxmlformats.org/officeDocument/2006/relationships/slide" Target="/ppt/slides/slide3.xml" Id="Rdf37c7c7c9bf4d8e" /><Relationship Type="http://schemas.openxmlformats.org/officeDocument/2006/relationships/slide" Target="/ppt/slides/slide4.xml" Id="Rde435e39795c46e4" /><Relationship Type="http://schemas.openxmlformats.org/officeDocument/2006/relationships/slide" Target="/ppt/slides/slide5.xml" Id="R77ad355af1dc47f5" /><Relationship Type="http://schemas.openxmlformats.org/officeDocument/2006/relationships/slide" Target="/ppt/slides/slide6.xml" Id="R77cf986d305341d0" /><Relationship Type="http://schemas.openxmlformats.org/officeDocument/2006/relationships/slide" Target="/ppt/slides/slide7.xml" Id="Rbfc49c049ef740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f1e4f8fca142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d2ac619754c43" /><Relationship Type="http://schemas.openxmlformats.org/officeDocument/2006/relationships/theme" Target="/ppt/slideMasters/theme/theme1.xml" Id="R72a311d5e10b43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8d2ac619754c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71192daae43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d37a4e5254f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1e210d2a54d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1f0bce26240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2b8ee197348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82cbd79654a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ba11424d347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TRIONFO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TRIONFO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TRIONFO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TRIONFO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TRIONFO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TRIONFO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−1 212 599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−5 629 485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66 001 690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67 059 910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TRIONFO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SMIDESANG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TRIONFO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Business Village, Grundingen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990 951 349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TRIONFO AS</a:t>
            </a:r>
          </a:p>
        </p:txBody>
      </p:sp>
    </p:spTree>
  </p:cSld>
  <p:clrMapOvr>
    <a:masterClrMapping xmlns:a="http://schemas.openxmlformats.org/drawingml/2006/main"/>
  </p:clrMapOvr>
</p:sld>
</file>