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b4baee83d43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e84a7f988a4338"/>
  </p:sldMasterIdLst>
  <p:sldIdLst>
    <p:sldId xmlns:r="http://schemas.openxmlformats.org/officeDocument/2006/relationships" id="256" r:id="R2362df2a97aa4391"/>
    <p:sldId xmlns:r="http://schemas.openxmlformats.org/officeDocument/2006/relationships" id="257" r:id="R2d2e86da274c457f"/>
    <p:sldId xmlns:r="http://schemas.openxmlformats.org/officeDocument/2006/relationships" id="258" r:id="Rb576d17763274de2"/>
    <p:sldId xmlns:r="http://schemas.openxmlformats.org/officeDocument/2006/relationships" id="259" r:id="R5c4fd1f5625a4af9"/>
    <p:sldId xmlns:r="http://schemas.openxmlformats.org/officeDocument/2006/relationships" id="260" r:id="Rc45fe11e62924c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e84a7f988a4338" /><Relationship Type="http://schemas.openxmlformats.org/officeDocument/2006/relationships/slide" Target="/ppt/slides/slide1.xml" Id="R2362df2a97aa4391" /><Relationship Type="http://schemas.openxmlformats.org/officeDocument/2006/relationships/slide" Target="/ppt/slides/slide2.xml" Id="R2d2e86da274c457f" /><Relationship Type="http://schemas.openxmlformats.org/officeDocument/2006/relationships/slide" Target="/ppt/slides/slide3.xml" Id="Rb576d17763274de2" /><Relationship Type="http://schemas.openxmlformats.org/officeDocument/2006/relationships/slide" Target="/ppt/slides/slide4.xml" Id="R5c4fd1f5625a4af9" /><Relationship Type="http://schemas.openxmlformats.org/officeDocument/2006/relationships/slide" Target="/ppt/slides/slide5.xml" Id="Rc45fe11e62924c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dc00e8a4c544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9f62640ac4b0c" /><Relationship Type="http://schemas.openxmlformats.org/officeDocument/2006/relationships/theme" Target="/ppt/slideMasters/theme/theme1.xml" Id="Rb0775482264240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09f62640ac4b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cef3c67cd4f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82e705fba4b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4bf6d6d1f45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6755a05124f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3235b20bd4d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PETTERS 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 MARIN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990 977 607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PETTERS MARIN AS</a:t>
            </a:r>
          </a:p>
        </p:txBody>
      </p:sp>
    </p:spTree>
  </p:cSld>
  <p:clrMapOvr>
    <a:masterClrMapping xmlns:a="http://schemas.openxmlformats.org/drawingml/2006/main"/>
  </p:clrMapOvr>
</p:sld>
</file>