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7a76a6305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e142e7ea31448d"/>
  </p:sldMasterIdLst>
  <p:sldIdLst>
    <p:sldId xmlns:r="http://schemas.openxmlformats.org/officeDocument/2006/relationships" id="256" r:id="R124b3841cf0548d5"/>
    <p:sldId xmlns:r="http://schemas.openxmlformats.org/officeDocument/2006/relationships" id="257" r:id="Rdf29c9d1e8834a79"/>
    <p:sldId xmlns:r="http://schemas.openxmlformats.org/officeDocument/2006/relationships" id="258" r:id="Raffa15d54f614c99"/>
    <p:sldId xmlns:r="http://schemas.openxmlformats.org/officeDocument/2006/relationships" id="259" r:id="R4deff6a1a8814626"/>
    <p:sldId xmlns:r="http://schemas.openxmlformats.org/officeDocument/2006/relationships" id="260" r:id="Rbc43a39896ef40d5"/>
    <p:sldId xmlns:r="http://schemas.openxmlformats.org/officeDocument/2006/relationships" id="261" r:id="R06b5d12c00a147d8"/>
    <p:sldId xmlns:r="http://schemas.openxmlformats.org/officeDocument/2006/relationships" id="262" r:id="R69d70418f4fe4e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142e7ea31448d" /><Relationship Type="http://schemas.openxmlformats.org/officeDocument/2006/relationships/slide" Target="/ppt/slides/slide1.xml" Id="R124b3841cf0548d5" /><Relationship Type="http://schemas.openxmlformats.org/officeDocument/2006/relationships/slide" Target="/ppt/slides/slide2.xml" Id="Rdf29c9d1e8834a79" /><Relationship Type="http://schemas.openxmlformats.org/officeDocument/2006/relationships/slide" Target="/ppt/slides/slide3.xml" Id="Raffa15d54f614c99" /><Relationship Type="http://schemas.openxmlformats.org/officeDocument/2006/relationships/slide" Target="/ppt/slides/slide4.xml" Id="R4deff6a1a8814626" /><Relationship Type="http://schemas.openxmlformats.org/officeDocument/2006/relationships/slide" Target="/ppt/slides/slide5.xml" Id="Rbc43a39896ef40d5" /><Relationship Type="http://schemas.openxmlformats.org/officeDocument/2006/relationships/slide" Target="/ppt/slides/slide6.xml" Id="R06b5d12c00a147d8" /><Relationship Type="http://schemas.openxmlformats.org/officeDocument/2006/relationships/slide" Target="/ppt/slides/slide7.xml" Id="R69d70418f4fe4e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f3e736f6c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c518635ab4b02" /><Relationship Type="http://schemas.openxmlformats.org/officeDocument/2006/relationships/theme" Target="/ppt/slideMasters/theme/theme1.xml" Id="R9c615b72e145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8c518635ab4b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5abc98d8d4c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a8873bae546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1bd9e5e26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19e179a6d4b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cee6ed6f8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bd93ffac0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25f10231b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ble etablert [år] og holder til i Malmefjorden.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75 090 558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82 652 451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MEDIA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MANOLI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EIENDOM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NYGÅRD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Holamyra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6445 Malmefjorden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84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sveinung.henden@gmail.com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www.andersgarden.no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