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0ed117beb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230084d984099"/>
  </p:sldMasterIdLst>
  <p:sldIdLst>
    <p:sldId xmlns:r="http://schemas.openxmlformats.org/officeDocument/2006/relationships" id="256" r:id="R57424f40739c41a8"/>
    <p:sldId xmlns:r="http://schemas.openxmlformats.org/officeDocument/2006/relationships" id="257" r:id="R8a75dc680e8e48a9"/>
    <p:sldId xmlns:r="http://schemas.openxmlformats.org/officeDocument/2006/relationships" id="258" r:id="R1e613a3fdd3d476b"/>
    <p:sldId xmlns:r="http://schemas.openxmlformats.org/officeDocument/2006/relationships" id="259" r:id="Rcc8c9428b53842ff"/>
    <p:sldId xmlns:r="http://schemas.openxmlformats.org/officeDocument/2006/relationships" id="260" r:id="R88b9a59acf0a4087"/>
    <p:sldId xmlns:r="http://schemas.openxmlformats.org/officeDocument/2006/relationships" id="261" r:id="Rd4919518659b4b9a"/>
    <p:sldId xmlns:r="http://schemas.openxmlformats.org/officeDocument/2006/relationships" id="262" r:id="Re0074a9a35664e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230084d984099" /><Relationship Type="http://schemas.openxmlformats.org/officeDocument/2006/relationships/slide" Target="/ppt/slides/slide1.xml" Id="R57424f40739c41a8" /><Relationship Type="http://schemas.openxmlformats.org/officeDocument/2006/relationships/slide" Target="/ppt/slides/slide2.xml" Id="R8a75dc680e8e48a9" /><Relationship Type="http://schemas.openxmlformats.org/officeDocument/2006/relationships/slide" Target="/ppt/slides/slide3.xml" Id="R1e613a3fdd3d476b" /><Relationship Type="http://schemas.openxmlformats.org/officeDocument/2006/relationships/slide" Target="/ppt/slides/slide4.xml" Id="Rcc8c9428b53842ff" /><Relationship Type="http://schemas.openxmlformats.org/officeDocument/2006/relationships/slide" Target="/ppt/slides/slide5.xml" Id="R88b9a59acf0a4087" /><Relationship Type="http://schemas.openxmlformats.org/officeDocument/2006/relationships/slide" Target="/ppt/slides/slide6.xml" Id="Rd4919518659b4b9a" /><Relationship Type="http://schemas.openxmlformats.org/officeDocument/2006/relationships/slide" Target="/ppt/slides/slide7.xml" Id="Re0074a9a35664e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969a9a37d43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e6cfcae2949c1" /><Relationship Type="http://schemas.openxmlformats.org/officeDocument/2006/relationships/theme" Target="/ppt/slideMasters/theme/theme1.xml" Id="Re1a6bb70107746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e6cfcae2949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17dfd61324d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e5248dab3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c70e580a742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8d9310d78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141b77ade45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8848950fc41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b3808aa1b46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10 250 725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2 452 779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75 090 558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82 652 451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MEDIA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MANOLI AS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STRANDTUN EIENDOM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ABBA HOLDING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NYGÅRD HOLDING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Holamyra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05 84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sveinung.henden@gmail.com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www.andersgarden.no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991 043 721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AS</a:t>
            </a:r>
          </a:p>
        </p:txBody>
      </p:sp>
    </p:spTree>
  </p:cSld>
  <p:clrMapOvr>
    <a:masterClrMapping xmlns:a="http://schemas.openxmlformats.org/drawingml/2006/main"/>
  </p:clrMapOvr>
</p:sld>
</file>