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8d23b5fd04e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1de224f61a4b97"/>
  </p:sldMasterIdLst>
  <p:sldIdLst>
    <p:sldId xmlns:r="http://schemas.openxmlformats.org/officeDocument/2006/relationships" id="256" r:id="R3cf20adf4c844ac0"/>
    <p:sldId xmlns:r="http://schemas.openxmlformats.org/officeDocument/2006/relationships" id="257" r:id="R7deb614b3d2345e1"/>
    <p:sldId xmlns:r="http://schemas.openxmlformats.org/officeDocument/2006/relationships" id="258" r:id="R8a2638ab23524c4a"/>
    <p:sldId xmlns:r="http://schemas.openxmlformats.org/officeDocument/2006/relationships" id="259" r:id="R87748b04634c45e1"/>
    <p:sldId xmlns:r="http://schemas.openxmlformats.org/officeDocument/2006/relationships" id="260" r:id="R604158a73085470c"/>
    <p:sldId xmlns:r="http://schemas.openxmlformats.org/officeDocument/2006/relationships" id="261" r:id="R505c50a8d5834c3b"/>
    <p:sldId xmlns:r="http://schemas.openxmlformats.org/officeDocument/2006/relationships" id="262" r:id="R800c44552fae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de224f61a4b97" /><Relationship Type="http://schemas.openxmlformats.org/officeDocument/2006/relationships/slide" Target="/ppt/slides/slide1.xml" Id="R3cf20adf4c844ac0" /><Relationship Type="http://schemas.openxmlformats.org/officeDocument/2006/relationships/slide" Target="/ppt/slides/slide2.xml" Id="R7deb614b3d2345e1" /><Relationship Type="http://schemas.openxmlformats.org/officeDocument/2006/relationships/slide" Target="/ppt/slides/slide3.xml" Id="R8a2638ab23524c4a" /><Relationship Type="http://schemas.openxmlformats.org/officeDocument/2006/relationships/slide" Target="/ppt/slides/slide4.xml" Id="R87748b04634c45e1" /><Relationship Type="http://schemas.openxmlformats.org/officeDocument/2006/relationships/slide" Target="/ppt/slides/slide5.xml" Id="R604158a73085470c" /><Relationship Type="http://schemas.openxmlformats.org/officeDocument/2006/relationships/slide" Target="/ppt/slides/slide6.xml" Id="R505c50a8d5834c3b" /><Relationship Type="http://schemas.openxmlformats.org/officeDocument/2006/relationships/slide" Target="/ppt/slides/slide7.xml" Id="R800c44552fae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72607d5750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b98e280f74d41" /><Relationship Type="http://schemas.openxmlformats.org/officeDocument/2006/relationships/theme" Target="/ppt/slideMasters/theme/theme1.xml" Id="Re77fac9abe0d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b98e280f7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dca48f47142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c1f8ca521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84f1889804e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8d8264f154a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bdabc373541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81a901c04d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a58580e740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