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b4d92bfc5840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3fd6ca4a46439e"/>
  </p:sldMasterIdLst>
  <p:sldIdLst>
    <p:sldId xmlns:r="http://schemas.openxmlformats.org/officeDocument/2006/relationships" id="256" r:id="R34c3d3b956e84d79"/>
    <p:sldId xmlns:r="http://schemas.openxmlformats.org/officeDocument/2006/relationships" id="257" r:id="Ref1bbf077d77402b"/>
    <p:sldId xmlns:r="http://schemas.openxmlformats.org/officeDocument/2006/relationships" id="258" r:id="Rac934cdb6a064d4b"/>
    <p:sldId xmlns:r="http://schemas.openxmlformats.org/officeDocument/2006/relationships" id="259" r:id="R3170ebc8408c4f26"/>
    <p:sldId xmlns:r="http://schemas.openxmlformats.org/officeDocument/2006/relationships" id="260" r:id="Rcc7b2281c3de4f94"/>
    <p:sldId xmlns:r="http://schemas.openxmlformats.org/officeDocument/2006/relationships" id="261" r:id="R0e87a5d228014c31"/>
    <p:sldId xmlns:r="http://schemas.openxmlformats.org/officeDocument/2006/relationships" id="262" r:id="R615299291a4a45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3fd6ca4a46439e" /><Relationship Type="http://schemas.openxmlformats.org/officeDocument/2006/relationships/slide" Target="/ppt/slides/slide1.xml" Id="R34c3d3b956e84d79" /><Relationship Type="http://schemas.openxmlformats.org/officeDocument/2006/relationships/slide" Target="/ppt/slides/slide2.xml" Id="Ref1bbf077d77402b" /><Relationship Type="http://schemas.openxmlformats.org/officeDocument/2006/relationships/slide" Target="/ppt/slides/slide3.xml" Id="Rac934cdb6a064d4b" /><Relationship Type="http://schemas.openxmlformats.org/officeDocument/2006/relationships/slide" Target="/ppt/slides/slide4.xml" Id="R3170ebc8408c4f26" /><Relationship Type="http://schemas.openxmlformats.org/officeDocument/2006/relationships/slide" Target="/ppt/slides/slide5.xml" Id="Rcc7b2281c3de4f94" /><Relationship Type="http://schemas.openxmlformats.org/officeDocument/2006/relationships/slide" Target="/ppt/slides/slide6.xml" Id="R0e87a5d228014c31" /><Relationship Type="http://schemas.openxmlformats.org/officeDocument/2006/relationships/slide" Target="/ppt/slides/slide7.xml" Id="R615299291a4a45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048df3ae1745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e90930cd44930" /><Relationship Type="http://schemas.openxmlformats.org/officeDocument/2006/relationships/theme" Target="/ppt/slideMasters/theme/theme1.xml" Id="R273c5f3be27445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0e90930cd449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11bb0be0a43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c8e736f3649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91ed1825847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7b47087dd4a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a99298c9846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6244167f446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26d1cbb0f41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BERGER INDUSTRIOMRÅDE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BERGER INDUSTRIOMRÅDE AS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5 170 073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2 389 724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1 257 163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9 197 334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26 221 463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OLAV BAKKE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RONNY BAKKE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BERGER INDUSTRIOMRÅDE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Sagvollvegen 420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2833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991 297 421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BERGER INDUSTRIOMRÅDE AS</a:t>
            </a:r>
          </a:p>
        </p:txBody>
      </p:sp>
    </p:spTree>
  </p:cSld>
  <p:clrMapOvr>
    <a:masterClrMapping xmlns:a="http://schemas.openxmlformats.org/drawingml/2006/main"/>
  </p:clrMapOvr>
</p:sld>
</file>