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b9886d783046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93028e4a8347eb"/>
  </p:sldMasterIdLst>
  <p:sldIdLst>
    <p:sldId xmlns:r="http://schemas.openxmlformats.org/officeDocument/2006/relationships" id="256" r:id="R341488da0b734b3d"/>
    <p:sldId xmlns:r="http://schemas.openxmlformats.org/officeDocument/2006/relationships" id="257" r:id="R0fbbf97b72034492"/>
    <p:sldId xmlns:r="http://schemas.openxmlformats.org/officeDocument/2006/relationships" id="258" r:id="Raa5c26a909c04599"/>
    <p:sldId xmlns:r="http://schemas.openxmlformats.org/officeDocument/2006/relationships" id="259" r:id="Rc675ece51c9a480d"/>
    <p:sldId xmlns:r="http://schemas.openxmlformats.org/officeDocument/2006/relationships" id="260" r:id="Rad9a3956383f4fe2"/>
    <p:sldId xmlns:r="http://schemas.openxmlformats.org/officeDocument/2006/relationships" id="261" r:id="R57ffdbdb474c4518"/>
    <p:sldId xmlns:r="http://schemas.openxmlformats.org/officeDocument/2006/relationships" id="262" r:id="Rd02d93743d0346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93028e4a8347eb" /><Relationship Type="http://schemas.openxmlformats.org/officeDocument/2006/relationships/slide" Target="/ppt/slides/slide1.xml" Id="R341488da0b734b3d" /><Relationship Type="http://schemas.openxmlformats.org/officeDocument/2006/relationships/slide" Target="/ppt/slides/slide2.xml" Id="R0fbbf97b72034492" /><Relationship Type="http://schemas.openxmlformats.org/officeDocument/2006/relationships/slide" Target="/ppt/slides/slide3.xml" Id="Raa5c26a909c04599" /><Relationship Type="http://schemas.openxmlformats.org/officeDocument/2006/relationships/slide" Target="/ppt/slides/slide4.xml" Id="Rc675ece51c9a480d" /><Relationship Type="http://schemas.openxmlformats.org/officeDocument/2006/relationships/slide" Target="/ppt/slides/slide5.xml" Id="Rad9a3956383f4fe2" /><Relationship Type="http://schemas.openxmlformats.org/officeDocument/2006/relationships/slide" Target="/ppt/slides/slide6.xml" Id="R57ffdbdb474c4518" /><Relationship Type="http://schemas.openxmlformats.org/officeDocument/2006/relationships/slide" Target="/ppt/slides/slide7.xml" Id="Rd02d93743d0346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5fe6226c6c45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109bd8acf4f36" /><Relationship Type="http://schemas.openxmlformats.org/officeDocument/2006/relationships/theme" Target="/ppt/slideMasters/theme/theme1.xml" Id="R6664e46f10f149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f109bd8acf4f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dd742d181f47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2d27a411f040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abc5c24e3142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984ef4ae3641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9cd706f8d644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dc7583241346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bcb4b4b8c74f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ARCTIC PARTNERS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ARCTIC PARTNERS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−1 438 793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43 513 169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36 063 352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117 405 681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FLORABAKKEN AS  –  37,7 %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WEINBERG INVEST AS  –  29,5 %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LIPTA AS  –  16,8 %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FLORABARNA AS  –  13,0 %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FURULY CAPITAL AS  –  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 VIIs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991 558 039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PARTNERS AS</a:t>
            </a:r>
          </a:p>
        </p:txBody>
      </p:sp>
    </p:spTree>
  </p:cSld>
  <p:clrMapOvr>
    <a:masterClrMapping xmlns:a="http://schemas.openxmlformats.org/drawingml/2006/main"/>
  </p:clrMapOvr>
</p:sld>
</file>