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5a62ffead46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36e785d9834d75"/>
  </p:sldMasterIdLst>
  <p:sldIdLst>
    <p:sldId xmlns:r="http://schemas.openxmlformats.org/officeDocument/2006/relationships" id="256" r:id="Ra6bfa1471c2d44e2"/>
    <p:sldId xmlns:r="http://schemas.openxmlformats.org/officeDocument/2006/relationships" id="257" r:id="Rf845e294585d4920"/>
    <p:sldId xmlns:r="http://schemas.openxmlformats.org/officeDocument/2006/relationships" id="258" r:id="R992b985bf94e464c"/>
    <p:sldId xmlns:r="http://schemas.openxmlformats.org/officeDocument/2006/relationships" id="259" r:id="Re82c4527aa174295"/>
    <p:sldId xmlns:r="http://schemas.openxmlformats.org/officeDocument/2006/relationships" id="260" r:id="Rbbf664ebdede4f0d"/>
    <p:sldId xmlns:r="http://schemas.openxmlformats.org/officeDocument/2006/relationships" id="261" r:id="Rac4f2a2d263a4981"/>
    <p:sldId xmlns:r="http://schemas.openxmlformats.org/officeDocument/2006/relationships" id="262" r:id="R307947ec25cc46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6e785d9834d75" /><Relationship Type="http://schemas.openxmlformats.org/officeDocument/2006/relationships/slide" Target="/ppt/slides/slide1.xml" Id="Ra6bfa1471c2d44e2" /><Relationship Type="http://schemas.openxmlformats.org/officeDocument/2006/relationships/slide" Target="/ppt/slides/slide2.xml" Id="Rf845e294585d4920" /><Relationship Type="http://schemas.openxmlformats.org/officeDocument/2006/relationships/slide" Target="/ppt/slides/slide3.xml" Id="R992b985bf94e464c" /><Relationship Type="http://schemas.openxmlformats.org/officeDocument/2006/relationships/slide" Target="/ppt/slides/slide4.xml" Id="Re82c4527aa174295" /><Relationship Type="http://schemas.openxmlformats.org/officeDocument/2006/relationships/slide" Target="/ppt/slides/slide5.xml" Id="Rbbf664ebdede4f0d" /><Relationship Type="http://schemas.openxmlformats.org/officeDocument/2006/relationships/slide" Target="/ppt/slides/slide6.xml" Id="Rac4f2a2d263a4981" /><Relationship Type="http://schemas.openxmlformats.org/officeDocument/2006/relationships/slide" Target="/ppt/slides/slide7.xml" Id="R307947ec25cc46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04f56dd52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2095b54904c19" /><Relationship Type="http://schemas.openxmlformats.org/officeDocument/2006/relationships/theme" Target="/ppt/slideMasters/theme/theme1.xml" Id="R7fb31867ffc648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62095b54904c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642c6bfc4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ad6849a6e45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1ed6911c4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9696c46a8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61fe2c8c549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be9e92e6f4c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e7c02e29e41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