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111f0efb414a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f3f7422fa74ac2"/>
  </p:sldMasterIdLst>
  <p:sldIdLst>
    <p:sldId xmlns:r="http://schemas.openxmlformats.org/officeDocument/2006/relationships" id="256" r:id="Rfe61a575df1a415a"/>
    <p:sldId xmlns:r="http://schemas.openxmlformats.org/officeDocument/2006/relationships" id="257" r:id="Rbf9e82630e9444fb"/>
    <p:sldId xmlns:r="http://schemas.openxmlformats.org/officeDocument/2006/relationships" id="258" r:id="R51dea72c15a443c5"/>
    <p:sldId xmlns:r="http://schemas.openxmlformats.org/officeDocument/2006/relationships" id="259" r:id="R79c227e2ea634680"/>
    <p:sldId xmlns:r="http://schemas.openxmlformats.org/officeDocument/2006/relationships" id="260" r:id="Rebca55ee517f47ca"/>
    <p:sldId xmlns:r="http://schemas.openxmlformats.org/officeDocument/2006/relationships" id="261" r:id="Rc4dda7d91ecf4019"/>
    <p:sldId xmlns:r="http://schemas.openxmlformats.org/officeDocument/2006/relationships" id="262" r:id="R20aec05181f942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f3f7422fa74ac2" /><Relationship Type="http://schemas.openxmlformats.org/officeDocument/2006/relationships/slide" Target="/ppt/slides/slide1.xml" Id="Rfe61a575df1a415a" /><Relationship Type="http://schemas.openxmlformats.org/officeDocument/2006/relationships/slide" Target="/ppt/slides/slide2.xml" Id="Rbf9e82630e9444fb" /><Relationship Type="http://schemas.openxmlformats.org/officeDocument/2006/relationships/slide" Target="/ppt/slides/slide3.xml" Id="R51dea72c15a443c5" /><Relationship Type="http://schemas.openxmlformats.org/officeDocument/2006/relationships/slide" Target="/ppt/slides/slide4.xml" Id="R79c227e2ea634680" /><Relationship Type="http://schemas.openxmlformats.org/officeDocument/2006/relationships/slide" Target="/ppt/slides/slide5.xml" Id="Rebca55ee517f47ca" /><Relationship Type="http://schemas.openxmlformats.org/officeDocument/2006/relationships/slide" Target="/ppt/slides/slide6.xml" Id="Rc4dda7d91ecf4019" /><Relationship Type="http://schemas.openxmlformats.org/officeDocument/2006/relationships/slide" Target="/ppt/slides/slide7.xml" Id="R20aec05181f942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bbf48ab2747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ba4886c59443a" /><Relationship Type="http://schemas.openxmlformats.org/officeDocument/2006/relationships/theme" Target="/ppt/slideMasters/theme/theme1.xml" Id="Re9ff5a2435dd40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7ba4886c5944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c16e8f2c64e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70b1b71d442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ef75af5c224e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2baba57b849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9055e4141349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57a9d34fd46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b062af5d24f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O&amp;O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O&amp;O INVEST AS ble etablert [år] og holder til i Blaksæter.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719 008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ANN-IREN MYKLEBUST ULVEDAL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6795 Blaksæter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uanniren@gmail.com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