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59339a515c4b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93ab5cab7a4182"/>
  </p:sldMasterIdLst>
  <p:sldIdLst>
    <p:sldId xmlns:r="http://schemas.openxmlformats.org/officeDocument/2006/relationships" id="256" r:id="Re7eb9ed04e624f4d"/>
    <p:sldId xmlns:r="http://schemas.openxmlformats.org/officeDocument/2006/relationships" id="257" r:id="Rcf5524ee16f44b5f"/>
    <p:sldId xmlns:r="http://schemas.openxmlformats.org/officeDocument/2006/relationships" id="258" r:id="R525c105d54fa4849"/>
    <p:sldId xmlns:r="http://schemas.openxmlformats.org/officeDocument/2006/relationships" id="259" r:id="R631a510f91cd40bc"/>
    <p:sldId xmlns:r="http://schemas.openxmlformats.org/officeDocument/2006/relationships" id="260" r:id="R435a202aa6724787"/>
    <p:sldId xmlns:r="http://schemas.openxmlformats.org/officeDocument/2006/relationships" id="261" r:id="Rf354f0d2748e4300"/>
    <p:sldId xmlns:r="http://schemas.openxmlformats.org/officeDocument/2006/relationships" id="262" r:id="R803ad68e48c447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93ab5cab7a4182" /><Relationship Type="http://schemas.openxmlformats.org/officeDocument/2006/relationships/slide" Target="/ppt/slides/slide1.xml" Id="Re7eb9ed04e624f4d" /><Relationship Type="http://schemas.openxmlformats.org/officeDocument/2006/relationships/slide" Target="/ppt/slides/slide2.xml" Id="Rcf5524ee16f44b5f" /><Relationship Type="http://schemas.openxmlformats.org/officeDocument/2006/relationships/slide" Target="/ppt/slides/slide3.xml" Id="R525c105d54fa4849" /><Relationship Type="http://schemas.openxmlformats.org/officeDocument/2006/relationships/slide" Target="/ppt/slides/slide4.xml" Id="R631a510f91cd40bc" /><Relationship Type="http://schemas.openxmlformats.org/officeDocument/2006/relationships/slide" Target="/ppt/slides/slide5.xml" Id="R435a202aa6724787" /><Relationship Type="http://schemas.openxmlformats.org/officeDocument/2006/relationships/slide" Target="/ppt/slides/slide6.xml" Id="Rf354f0d2748e4300" /><Relationship Type="http://schemas.openxmlformats.org/officeDocument/2006/relationships/slide" Target="/ppt/slides/slide7.xml" Id="R803ad68e48c447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c575dd153641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62ca6f5684a98" /><Relationship Type="http://schemas.openxmlformats.org/officeDocument/2006/relationships/theme" Target="/ppt/slideMasters/theme/theme1.xml" Id="R9d7a79f0332744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762ca6f5684a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f044d3e3c44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29f1c04d44a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b8c68af8b41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17fe7b1b043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57dca0c124f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531b0172840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be90e30cc48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VECTORY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VECTORY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−63 892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VESTERSJØ HILDE KOLSRUD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991 662 871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VECTORY AS</a:t>
            </a:r>
          </a:p>
        </p:txBody>
      </p:sp>
    </p:spTree>
  </p:cSld>
  <p:clrMapOvr>
    <a:masterClrMapping xmlns:a="http://schemas.openxmlformats.org/drawingml/2006/main"/>
  </p:clrMapOvr>
</p:sld>
</file>