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9f1fcbd5240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41e7e13a104e7b"/>
  </p:sldMasterIdLst>
  <p:sldIdLst>
    <p:sldId xmlns:r="http://schemas.openxmlformats.org/officeDocument/2006/relationships" id="256" r:id="Ra7f20b3703db4a44"/>
    <p:sldId xmlns:r="http://schemas.openxmlformats.org/officeDocument/2006/relationships" id="257" r:id="R2c9df2e0716c44d1"/>
    <p:sldId xmlns:r="http://schemas.openxmlformats.org/officeDocument/2006/relationships" id="258" r:id="R22ff148c036e4c15"/>
    <p:sldId xmlns:r="http://schemas.openxmlformats.org/officeDocument/2006/relationships" id="259" r:id="R07dd8d790b8e451f"/>
    <p:sldId xmlns:r="http://schemas.openxmlformats.org/officeDocument/2006/relationships" id="260" r:id="R937891fa300c4bc7"/>
    <p:sldId xmlns:r="http://schemas.openxmlformats.org/officeDocument/2006/relationships" id="261" r:id="Rc72815e084e44c94"/>
    <p:sldId xmlns:r="http://schemas.openxmlformats.org/officeDocument/2006/relationships" id="262" r:id="Ra33df7249ec44d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1e7e13a104e7b" /><Relationship Type="http://schemas.openxmlformats.org/officeDocument/2006/relationships/slide" Target="/ppt/slides/slide1.xml" Id="Ra7f20b3703db4a44" /><Relationship Type="http://schemas.openxmlformats.org/officeDocument/2006/relationships/slide" Target="/ppt/slides/slide2.xml" Id="R2c9df2e0716c44d1" /><Relationship Type="http://schemas.openxmlformats.org/officeDocument/2006/relationships/slide" Target="/ppt/slides/slide3.xml" Id="R22ff148c036e4c15" /><Relationship Type="http://schemas.openxmlformats.org/officeDocument/2006/relationships/slide" Target="/ppt/slides/slide4.xml" Id="R07dd8d790b8e451f" /><Relationship Type="http://schemas.openxmlformats.org/officeDocument/2006/relationships/slide" Target="/ppt/slides/slide5.xml" Id="R937891fa300c4bc7" /><Relationship Type="http://schemas.openxmlformats.org/officeDocument/2006/relationships/slide" Target="/ppt/slides/slide6.xml" Id="Rc72815e084e44c94" /><Relationship Type="http://schemas.openxmlformats.org/officeDocument/2006/relationships/slide" Target="/ppt/slides/slide7.xml" Id="Ra33df7249ec44d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0d3fea08e46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3a82c11724839" /><Relationship Type="http://schemas.openxmlformats.org/officeDocument/2006/relationships/theme" Target="/ppt/slideMasters/theme/theme1.xml" Id="Rfce357820278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63a82c117248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275c2d1c547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4f5be829a4c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4c81320a846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0e20982b5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dd1d5a0b84a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eeb2dc68845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645da48554a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JOTOCO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JOTOCO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 Mathildes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991 681 663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