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9f554916b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afa93ebccb475b"/>
  </p:sldMasterIdLst>
  <p:sldIdLst>
    <p:sldId xmlns:r="http://schemas.openxmlformats.org/officeDocument/2006/relationships" id="256" r:id="R80e6e00dba74456f"/>
    <p:sldId xmlns:r="http://schemas.openxmlformats.org/officeDocument/2006/relationships" id="257" r:id="R7920f3116d81499e"/>
    <p:sldId xmlns:r="http://schemas.openxmlformats.org/officeDocument/2006/relationships" id="258" r:id="Re33d25d4461941d2"/>
    <p:sldId xmlns:r="http://schemas.openxmlformats.org/officeDocument/2006/relationships" id="259" r:id="Rbdd2066398594b53"/>
    <p:sldId xmlns:r="http://schemas.openxmlformats.org/officeDocument/2006/relationships" id="260" r:id="Recad855e519e4e73"/>
    <p:sldId xmlns:r="http://schemas.openxmlformats.org/officeDocument/2006/relationships" id="261" r:id="Rf96d979fb2044ca7"/>
    <p:sldId xmlns:r="http://schemas.openxmlformats.org/officeDocument/2006/relationships" id="262" r:id="Re03a467143d94f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fa93ebccb475b" /><Relationship Type="http://schemas.openxmlformats.org/officeDocument/2006/relationships/slide" Target="/ppt/slides/slide1.xml" Id="R80e6e00dba74456f" /><Relationship Type="http://schemas.openxmlformats.org/officeDocument/2006/relationships/slide" Target="/ppt/slides/slide2.xml" Id="R7920f3116d81499e" /><Relationship Type="http://schemas.openxmlformats.org/officeDocument/2006/relationships/slide" Target="/ppt/slides/slide3.xml" Id="Re33d25d4461941d2" /><Relationship Type="http://schemas.openxmlformats.org/officeDocument/2006/relationships/slide" Target="/ppt/slides/slide4.xml" Id="Rbdd2066398594b53" /><Relationship Type="http://schemas.openxmlformats.org/officeDocument/2006/relationships/slide" Target="/ppt/slides/slide5.xml" Id="Recad855e519e4e73" /><Relationship Type="http://schemas.openxmlformats.org/officeDocument/2006/relationships/slide" Target="/ppt/slides/slide6.xml" Id="Rf96d979fb2044ca7" /><Relationship Type="http://schemas.openxmlformats.org/officeDocument/2006/relationships/slide" Target="/ppt/slides/slide7.xml" Id="Re03a467143d94f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9d95195e84f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320b697804672" /><Relationship Type="http://schemas.openxmlformats.org/officeDocument/2006/relationships/theme" Target="/ppt/slideMasters/theme/theme1.xml" Id="Rd95111adb745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f320b6978046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e7614ea0148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6c713927d47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cb3576f5448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abc2fbfb745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2b528ce20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ff9033dd149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06516aec5453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