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869920195d4c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75e53a1444c36"/>
  </p:sldMasterIdLst>
  <p:sldIdLst>
    <p:sldId xmlns:r="http://schemas.openxmlformats.org/officeDocument/2006/relationships" id="256" r:id="R2418b1ab2ea6448f"/>
    <p:sldId xmlns:r="http://schemas.openxmlformats.org/officeDocument/2006/relationships" id="257" r:id="R86f59c0371cf4905"/>
    <p:sldId xmlns:r="http://schemas.openxmlformats.org/officeDocument/2006/relationships" id="258" r:id="Rde7bd7cb69794a0f"/>
    <p:sldId xmlns:r="http://schemas.openxmlformats.org/officeDocument/2006/relationships" id="259" r:id="R72acaf9fe94a42f3"/>
    <p:sldId xmlns:r="http://schemas.openxmlformats.org/officeDocument/2006/relationships" id="260" r:id="Rb637fd9e71444c23"/>
    <p:sldId xmlns:r="http://schemas.openxmlformats.org/officeDocument/2006/relationships" id="261" r:id="R344bddacd16e40fb"/>
    <p:sldId xmlns:r="http://schemas.openxmlformats.org/officeDocument/2006/relationships" id="262" r:id="Rfddad90133a84d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75e53a1444c36" /><Relationship Type="http://schemas.openxmlformats.org/officeDocument/2006/relationships/slide" Target="/ppt/slides/slide1.xml" Id="R2418b1ab2ea6448f" /><Relationship Type="http://schemas.openxmlformats.org/officeDocument/2006/relationships/slide" Target="/ppt/slides/slide2.xml" Id="R86f59c0371cf4905" /><Relationship Type="http://schemas.openxmlformats.org/officeDocument/2006/relationships/slide" Target="/ppt/slides/slide3.xml" Id="Rde7bd7cb69794a0f" /><Relationship Type="http://schemas.openxmlformats.org/officeDocument/2006/relationships/slide" Target="/ppt/slides/slide4.xml" Id="R72acaf9fe94a42f3" /><Relationship Type="http://schemas.openxmlformats.org/officeDocument/2006/relationships/slide" Target="/ppt/slides/slide5.xml" Id="Rb637fd9e71444c23" /><Relationship Type="http://schemas.openxmlformats.org/officeDocument/2006/relationships/slide" Target="/ppt/slides/slide6.xml" Id="R344bddacd16e40fb" /><Relationship Type="http://schemas.openxmlformats.org/officeDocument/2006/relationships/slide" Target="/ppt/slides/slide7.xml" Id="Rfddad90133a84d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715f7bc7a45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74563b9074d39" /><Relationship Type="http://schemas.openxmlformats.org/officeDocument/2006/relationships/theme" Target="/ppt/slideMasters/theme/theme1.xml" Id="Rb2b1af62d3344f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74563b9074d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85d871b624f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09a2fd28440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a03b967344a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997d9dc6f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fc3818d0b4a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dafed47014d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47f5cc098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NILSENBYGG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NILSENBYGG EIENDOM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1 824 918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505 127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arvidnilsen.bygg@gmail.com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