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7ac80e498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16b9953a94765"/>
  </p:sldMasterIdLst>
  <p:sldIdLst>
    <p:sldId xmlns:r="http://schemas.openxmlformats.org/officeDocument/2006/relationships" id="256" r:id="R0062b20a8d774cd5"/>
    <p:sldId xmlns:r="http://schemas.openxmlformats.org/officeDocument/2006/relationships" id="257" r:id="R414eecc1e9874aad"/>
    <p:sldId xmlns:r="http://schemas.openxmlformats.org/officeDocument/2006/relationships" id="258" r:id="R42f2f2cc81e147aa"/>
    <p:sldId xmlns:r="http://schemas.openxmlformats.org/officeDocument/2006/relationships" id="259" r:id="Rcd34ba40300948ee"/>
    <p:sldId xmlns:r="http://schemas.openxmlformats.org/officeDocument/2006/relationships" id="260" r:id="Rd9f89105cf20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16b9953a94765" /><Relationship Type="http://schemas.openxmlformats.org/officeDocument/2006/relationships/slide" Target="/ppt/slides/slide1.xml" Id="R0062b20a8d774cd5" /><Relationship Type="http://schemas.openxmlformats.org/officeDocument/2006/relationships/slide" Target="/ppt/slides/slide2.xml" Id="R414eecc1e9874aad" /><Relationship Type="http://schemas.openxmlformats.org/officeDocument/2006/relationships/slide" Target="/ppt/slides/slide3.xml" Id="R42f2f2cc81e147aa" /><Relationship Type="http://schemas.openxmlformats.org/officeDocument/2006/relationships/slide" Target="/ppt/slides/slide4.xml" Id="Rcd34ba40300948ee" /><Relationship Type="http://schemas.openxmlformats.org/officeDocument/2006/relationships/slide" Target="/ppt/slides/slide5.xml" Id="Rd9f89105cf20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7366a86c3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3c03ac5c4fae" /><Relationship Type="http://schemas.openxmlformats.org/officeDocument/2006/relationships/theme" Target="/ppt/slideMasters/theme/theme1.xml" Id="R4cbd31c5c583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93c03ac5c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0d17b427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b9b53ba21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7262ea00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81b510f64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9e664949d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