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49fc9d9d104b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268e09e3bf42ea"/>
  </p:sldMasterIdLst>
  <p:sldIdLst>
    <p:sldId xmlns:r="http://schemas.openxmlformats.org/officeDocument/2006/relationships" id="256" r:id="R14584c55b2bd40dd"/>
    <p:sldId xmlns:r="http://schemas.openxmlformats.org/officeDocument/2006/relationships" id="257" r:id="Re433613867614f2a"/>
    <p:sldId xmlns:r="http://schemas.openxmlformats.org/officeDocument/2006/relationships" id="258" r:id="R63644ea6ce8546b8"/>
    <p:sldId xmlns:r="http://schemas.openxmlformats.org/officeDocument/2006/relationships" id="259" r:id="Rf81be45850744a30"/>
    <p:sldId xmlns:r="http://schemas.openxmlformats.org/officeDocument/2006/relationships" id="260" r:id="R8671d9e23e774c4e"/>
    <p:sldId xmlns:r="http://schemas.openxmlformats.org/officeDocument/2006/relationships" id="261" r:id="Rbe8586e7de7340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68e09e3bf42ea" /><Relationship Type="http://schemas.openxmlformats.org/officeDocument/2006/relationships/slide" Target="/ppt/slides/slide1.xml" Id="R14584c55b2bd40dd" /><Relationship Type="http://schemas.openxmlformats.org/officeDocument/2006/relationships/slide" Target="/ppt/slides/slide2.xml" Id="Re433613867614f2a" /><Relationship Type="http://schemas.openxmlformats.org/officeDocument/2006/relationships/slide" Target="/ppt/slides/slide3.xml" Id="R63644ea6ce8546b8" /><Relationship Type="http://schemas.openxmlformats.org/officeDocument/2006/relationships/slide" Target="/ppt/slides/slide4.xml" Id="Rf81be45850744a30" /><Relationship Type="http://schemas.openxmlformats.org/officeDocument/2006/relationships/slide" Target="/ppt/slides/slide5.xml" Id="R8671d9e23e774c4e" /><Relationship Type="http://schemas.openxmlformats.org/officeDocument/2006/relationships/slide" Target="/ppt/slides/slide6.xml" Id="Rbe8586e7de7340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986516d064b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4b49ce1e0424f" /><Relationship Type="http://schemas.openxmlformats.org/officeDocument/2006/relationships/theme" Target="/ppt/slideMasters/theme/theme1.xml" Id="Rc5bb789f595c4f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74b49ce1e042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be46b0bc442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e7ebb450249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d9490ce824d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ef49ae2d04b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22e82024b4e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fc5729a8346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ÅTEIGEN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Odderheisløyfen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991 808 310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