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f9eb9569a44e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dcb636872845b6"/>
  </p:sldMasterIdLst>
  <p:sldIdLst>
    <p:sldId xmlns:r="http://schemas.openxmlformats.org/officeDocument/2006/relationships" id="256" r:id="R5c2b539b5e66465f"/>
    <p:sldId xmlns:r="http://schemas.openxmlformats.org/officeDocument/2006/relationships" id="257" r:id="Rf88ff47f54154219"/>
    <p:sldId xmlns:r="http://schemas.openxmlformats.org/officeDocument/2006/relationships" id="258" r:id="Rfd5dd6c836734a9a"/>
    <p:sldId xmlns:r="http://schemas.openxmlformats.org/officeDocument/2006/relationships" id="259" r:id="R7c2a98f76c304846"/>
    <p:sldId xmlns:r="http://schemas.openxmlformats.org/officeDocument/2006/relationships" id="260" r:id="R7525827bd4cf44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cb636872845b6" /><Relationship Type="http://schemas.openxmlformats.org/officeDocument/2006/relationships/slide" Target="/ppt/slides/slide1.xml" Id="R5c2b539b5e66465f" /><Relationship Type="http://schemas.openxmlformats.org/officeDocument/2006/relationships/slide" Target="/ppt/slides/slide2.xml" Id="Rf88ff47f54154219" /><Relationship Type="http://schemas.openxmlformats.org/officeDocument/2006/relationships/slide" Target="/ppt/slides/slide3.xml" Id="Rfd5dd6c836734a9a" /><Relationship Type="http://schemas.openxmlformats.org/officeDocument/2006/relationships/slide" Target="/ppt/slides/slide4.xml" Id="R7c2a98f76c304846" /><Relationship Type="http://schemas.openxmlformats.org/officeDocument/2006/relationships/slide" Target="/ppt/slides/slide5.xml" Id="R7525827bd4cf44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98267ee8f4b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4d827a6414f84" /><Relationship Type="http://schemas.openxmlformats.org/officeDocument/2006/relationships/theme" Target="/ppt/slideMasters/theme/theme1.xml" Id="Re94ae9bb66234f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54d827a6414f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3e1afc28a4d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be59a2db94d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dbf91855d41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c81d5749b48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728e627bf45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ÅTEIGEN ENTREPRENØR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