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0084b871748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53cc3f7174260"/>
  </p:sldMasterIdLst>
  <p:sldIdLst>
    <p:sldId xmlns:r="http://schemas.openxmlformats.org/officeDocument/2006/relationships" id="256" r:id="Rce7feaaeaa174ff6"/>
    <p:sldId xmlns:r="http://schemas.openxmlformats.org/officeDocument/2006/relationships" id="257" r:id="R490fbeb57e554776"/>
    <p:sldId xmlns:r="http://schemas.openxmlformats.org/officeDocument/2006/relationships" id="258" r:id="R4f8c29cbdc774a8e"/>
    <p:sldId xmlns:r="http://schemas.openxmlformats.org/officeDocument/2006/relationships" id="259" r:id="R2a98a795999c4d39"/>
    <p:sldId xmlns:r="http://schemas.openxmlformats.org/officeDocument/2006/relationships" id="260" r:id="Rfeeb275d4c064f12"/>
    <p:sldId xmlns:r="http://schemas.openxmlformats.org/officeDocument/2006/relationships" id="261" r:id="R6c210dd63634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53cc3f7174260" /><Relationship Type="http://schemas.openxmlformats.org/officeDocument/2006/relationships/slide" Target="/ppt/slides/slide1.xml" Id="Rce7feaaeaa174ff6" /><Relationship Type="http://schemas.openxmlformats.org/officeDocument/2006/relationships/slide" Target="/ppt/slides/slide2.xml" Id="R490fbeb57e554776" /><Relationship Type="http://schemas.openxmlformats.org/officeDocument/2006/relationships/slide" Target="/ppt/slides/slide3.xml" Id="R4f8c29cbdc774a8e" /><Relationship Type="http://schemas.openxmlformats.org/officeDocument/2006/relationships/slide" Target="/ppt/slides/slide4.xml" Id="R2a98a795999c4d39" /><Relationship Type="http://schemas.openxmlformats.org/officeDocument/2006/relationships/slide" Target="/ppt/slides/slide5.xml" Id="Rfeeb275d4c064f12" /><Relationship Type="http://schemas.openxmlformats.org/officeDocument/2006/relationships/slide" Target="/ppt/slides/slide6.xml" Id="R6c210dd63634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0a22c63e2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43a6e14d1433b" /><Relationship Type="http://schemas.openxmlformats.org/officeDocument/2006/relationships/theme" Target="/ppt/slideMasters/theme/theme1.xml" Id="R678874368bde4c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43a6e14d1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c5f44558243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3ef016843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a83d98637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7de4bf6b748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a7cfdc3fa4b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263901292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