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d1eed36afe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63ba75f0c41b5"/>
  </p:sldMasterIdLst>
  <p:sldIdLst>
    <p:sldId xmlns:r="http://schemas.openxmlformats.org/officeDocument/2006/relationships" id="256" r:id="R23d41cdeec0d41b1"/>
    <p:sldId xmlns:r="http://schemas.openxmlformats.org/officeDocument/2006/relationships" id="257" r:id="R0805be1cfae94665"/>
    <p:sldId xmlns:r="http://schemas.openxmlformats.org/officeDocument/2006/relationships" id="258" r:id="R1d4f738831884ef9"/>
    <p:sldId xmlns:r="http://schemas.openxmlformats.org/officeDocument/2006/relationships" id="259" r:id="Rcaae033dc0bd4b55"/>
    <p:sldId xmlns:r="http://schemas.openxmlformats.org/officeDocument/2006/relationships" id="260" r:id="Rcd08616da5bd4e8f"/>
    <p:sldId xmlns:r="http://schemas.openxmlformats.org/officeDocument/2006/relationships" id="261" r:id="Ra52a7cd9cde3442f"/>
    <p:sldId xmlns:r="http://schemas.openxmlformats.org/officeDocument/2006/relationships" id="262" r:id="Rc25f3ac96da749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63ba75f0c41b5" /><Relationship Type="http://schemas.openxmlformats.org/officeDocument/2006/relationships/slide" Target="/ppt/slides/slide1.xml" Id="R23d41cdeec0d41b1" /><Relationship Type="http://schemas.openxmlformats.org/officeDocument/2006/relationships/slide" Target="/ppt/slides/slide2.xml" Id="R0805be1cfae94665" /><Relationship Type="http://schemas.openxmlformats.org/officeDocument/2006/relationships/slide" Target="/ppt/slides/slide3.xml" Id="R1d4f738831884ef9" /><Relationship Type="http://schemas.openxmlformats.org/officeDocument/2006/relationships/slide" Target="/ppt/slides/slide4.xml" Id="Rcaae033dc0bd4b55" /><Relationship Type="http://schemas.openxmlformats.org/officeDocument/2006/relationships/slide" Target="/ppt/slides/slide5.xml" Id="Rcd08616da5bd4e8f" /><Relationship Type="http://schemas.openxmlformats.org/officeDocument/2006/relationships/slide" Target="/ppt/slides/slide6.xml" Id="Ra52a7cd9cde3442f" /><Relationship Type="http://schemas.openxmlformats.org/officeDocument/2006/relationships/slide" Target="/ppt/slides/slide7.xml" Id="Rc25f3ac96da749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29387e061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3a48cc54142f6" /><Relationship Type="http://schemas.openxmlformats.org/officeDocument/2006/relationships/theme" Target="/ppt/slideMasters/theme/theme1.xml" Id="Re4846b36114f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3a48cc541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6ad65769f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3024edbf1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9f911fd7f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9ebfc68644b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7093418c540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a0b82cd1a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3bd39b6e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