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4d62baef514a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c6944c5d6b4529"/>
  </p:sldMasterIdLst>
  <p:sldIdLst>
    <p:sldId xmlns:r="http://schemas.openxmlformats.org/officeDocument/2006/relationships" id="256" r:id="Rbb2e0708553041ff"/>
    <p:sldId xmlns:r="http://schemas.openxmlformats.org/officeDocument/2006/relationships" id="257" r:id="R55bb3378fa914583"/>
    <p:sldId xmlns:r="http://schemas.openxmlformats.org/officeDocument/2006/relationships" id="258" r:id="Rad84269a277d45cb"/>
    <p:sldId xmlns:r="http://schemas.openxmlformats.org/officeDocument/2006/relationships" id="259" r:id="R6fc2b04f7b184cd7"/>
    <p:sldId xmlns:r="http://schemas.openxmlformats.org/officeDocument/2006/relationships" id="260" r:id="Ra77afc683186472c"/>
    <p:sldId xmlns:r="http://schemas.openxmlformats.org/officeDocument/2006/relationships" id="261" r:id="R1ed0e9a1f4ed4ee3"/>
    <p:sldId xmlns:r="http://schemas.openxmlformats.org/officeDocument/2006/relationships" id="262" r:id="Rcffce91a933447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c6944c5d6b4529" /><Relationship Type="http://schemas.openxmlformats.org/officeDocument/2006/relationships/slide" Target="/ppt/slides/slide1.xml" Id="Rbb2e0708553041ff" /><Relationship Type="http://schemas.openxmlformats.org/officeDocument/2006/relationships/slide" Target="/ppt/slides/slide2.xml" Id="R55bb3378fa914583" /><Relationship Type="http://schemas.openxmlformats.org/officeDocument/2006/relationships/slide" Target="/ppt/slides/slide3.xml" Id="Rad84269a277d45cb" /><Relationship Type="http://schemas.openxmlformats.org/officeDocument/2006/relationships/slide" Target="/ppt/slides/slide4.xml" Id="R6fc2b04f7b184cd7" /><Relationship Type="http://schemas.openxmlformats.org/officeDocument/2006/relationships/slide" Target="/ppt/slides/slide5.xml" Id="Ra77afc683186472c" /><Relationship Type="http://schemas.openxmlformats.org/officeDocument/2006/relationships/slide" Target="/ppt/slides/slide6.xml" Id="R1ed0e9a1f4ed4ee3" /><Relationship Type="http://schemas.openxmlformats.org/officeDocument/2006/relationships/slide" Target="/ppt/slides/slide7.xml" Id="Rcffce91a933447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7b6d6260a42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1f60698d0464f" /><Relationship Type="http://schemas.openxmlformats.org/officeDocument/2006/relationships/theme" Target="/ppt/slideMasters/theme/theme1.xml" Id="R643f7300f0cf4b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71f60698d046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33ca63e8a44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dcdd77fa841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f3afe7fa64d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e77001ecf4d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fc4f73b3140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711d5b45245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adfa75c304a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KINA LAKS EKSPORT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KINA LAKS EKSPORT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527 718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−4 548 350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1 848 227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ZHANG ENNY LI YING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Gåselia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991 879 110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