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a39f983c64b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ed01bfa581493c"/>
  </p:sldMasterIdLst>
  <p:sldIdLst>
    <p:sldId xmlns:r="http://schemas.openxmlformats.org/officeDocument/2006/relationships" id="256" r:id="R131b30c041be4ed3"/>
    <p:sldId xmlns:r="http://schemas.openxmlformats.org/officeDocument/2006/relationships" id="257" r:id="R138817fb4cee4ca0"/>
    <p:sldId xmlns:r="http://schemas.openxmlformats.org/officeDocument/2006/relationships" id="258" r:id="R59f9bedf19d34cca"/>
    <p:sldId xmlns:r="http://schemas.openxmlformats.org/officeDocument/2006/relationships" id="259" r:id="R59d80b870dbf415e"/>
    <p:sldId xmlns:r="http://schemas.openxmlformats.org/officeDocument/2006/relationships" id="260" r:id="R522ab9b4969248c3"/>
    <p:sldId xmlns:r="http://schemas.openxmlformats.org/officeDocument/2006/relationships" id="261" r:id="Ra206144332004c1b"/>
    <p:sldId xmlns:r="http://schemas.openxmlformats.org/officeDocument/2006/relationships" id="262" r:id="R972c3eb79dc045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d01bfa581493c" /><Relationship Type="http://schemas.openxmlformats.org/officeDocument/2006/relationships/slide" Target="/ppt/slides/slide1.xml" Id="R131b30c041be4ed3" /><Relationship Type="http://schemas.openxmlformats.org/officeDocument/2006/relationships/slide" Target="/ppt/slides/slide2.xml" Id="R138817fb4cee4ca0" /><Relationship Type="http://schemas.openxmlformats.org/officeDocument/2006/relationships/slide" Target="/ppt/slides/slide3.xml" Id="R59f9bedf19d34cca" /><Relationship Type="http://schemas.openxmlformats.org/officeDocument/2006/relationships/slide" Target="/ppt/slides/slide4.xml" Id="R59d80b870dbf415e" /><Relationship Type="http://schemas.openxmlformats.org/officeDocument/2006/relationships/slide" Target="/ppt/slides/slide5.xml" Id="R522ab9b4969248c3" /><Relationship Type="http://schemas.openxmlformats.org/officeDocument/2006/relationships/slide" Target="/ppt/slides/slide6.xml" Id="Ra206144332004c1b" /><Relationship Type="http://schemas.openxmlformats.org/officeDocument/2006/relationships/slide" Target="/ppt/slides/slide7.xml" Id="R972c3eb79dc045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c4caa845641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84d20513541f6" /><Relationship Type="http://schemas.openxmlformats.org/officeDocument/2006/relationships/theme" Target="/ppt/slideMasters/theme/theme1.xml" Id="Rf43726c33776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e84d20513541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43b7d110d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e1cae658f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72934b4ba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a4aab84f4f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7fefae11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e9f407a574c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2526e76ac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