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c69d8154642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e981f557a241c6"/>
  </p:sldMasterIdLst>
  <p:sldIdLst>
    <p:sldId xmlns:r="http://schemas.openxmlformats.org/officeDocument/2006/relationships" id="256" r:id="R31dbaa4f99f341a1"/>
    <p:sldId xmlns:r="http://schemas.openxmlformats.org/officeDocument/2006/relationships" id="257" r:id="R547277d066c04d5c"/>
    <p:sldId xmlns:r="http://schemas.openxmlformats.org/officeDocument/2006/relationships" id="258" r:id="R302b7eed302848e7"/>
    <p:sldId xmlns:r="http://schemas.openxmlformats.org/officeDocument/2006/relationships" id="259" r:id="R60b3676a86fb42f3"/>
    <p:sldId xmlns:r="http://schemas.openxmlformats.org/officeDocument/2006/relationships" id="260" r:id="R564b47c98f7b4a0c"/>
    <p:sldId xmlns:r="http://schemas.openxmlformats.org/officeDocument/2006/relationships" id="261" r:id="R05e9365e736f4d10"/>
    <p:sldId xmlns:r="http://schemas.openxmlformats.org/officeDocument/2006/relationships" id="262" r:id="Rd6d50849a7d342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e981f557a241c6" /><Relationship Type="http://schemas.openxmlformats.org/officeDocument/2006/relationships/slide" Target="/ppt/slides/slide1.xml" Id="R31dbaa4f99f341a1" /><Relationship Type="http://schemas.openxmlformats.org/officeDocument/2006/relationships/slide" Target="/ppt/slides/slide2.xml" Id="R547277d066c04d5c" /><Relationship Type="http://schemas.openxmlformats.org/officeDocument/2006/relationships/slide" Target="/ppt/slides/slide3.xml" Id="R302b7eed302848e7" /><Relationship Type="http://schemas.openxmlformats.org/officeDocument/2006/relationships/slide" Target="/ppt/slides/slide4.xml" Id="R60b3676a86fb42f3" /><Relationship Type="http://schemas.openxmlformats.org/officeDocument/2006/relationships/slide" Target="/ppt/slides/slide5.xml" Id="R564b47c98f7b4a0c" /><Relationship Type="http://schemas.openxmlformats.org/officeDocument/2006/relationships/slide" Target="/ppt/slides/slide6.xml" Id="R05e9365e736f4d10" /><Relationship Type="http://schemas.openxmlformats.org/officeDocument/2006/relationships/slide" Target="/ppt/slides/slide7.xml" Id="Rd6d50849a7d342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d756cf0b54c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9847bb1914a83" /><Relationship Type="http://schemas.openxmlformats.org/officeDocument/2006/relationships/theme" Target="/ppt/slideMasters/theme/theme1.xml" Id="R2f95b7a387ca49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9847bb191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1b212b62a49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d483c88bb42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328f83c7b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1e8a4cf77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e5f5cbad941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f6abe6ab449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7c855c8c8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