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f48e4df3a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fc11011ff4d1d"/>
  </p:sldMasterIdLst>
  <p:sldIdLst>
    <p:sldId xmlns:r="http://schemas.openxmlformats.org/officeDocument/2006/relationships" id="256" r:id="R445ec4a1c6ba485b"/>
    <p:sldId xmlns:r="http://schemas.openxmlformats.org/officeDocument/2006/relationships" id="257" r:id="Re6121e8e71ff4cc0"/>
    <p:sldId xmlns:r="http://schemas.openxmlformats.org/officeDocument/2006/relationships" id="258" r:id="Rf9fe47795def48d5"/>
    <p:sldId xmlns:r="http://schemas.openxmlformats.org/officeDocument/2006/relationships" id="259" r:id="R0dd540276c2a4474"/>
    <p:sldId xmlns:r="http://schemas.openxmlformats.org/officeDocument/2006/relationships" id="260" r:id="R9c8f75b012bb4aa2"/>
    <p:sldId xmlns:r="http://schemas.openxmlformats.org/officeDocument/2006/relationships" id="261" r:id="R46276ac44b2f4acf"/>
    <p:sldId xmlns:r="http://schemas.openxmlformats.org/officeDocument/2006/relationships" id="262" r:id="Rfe925e47f1ef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fc11011ff4d1d" /><Relationship Type="http://schemas.openxmlformats.org/officeDocument/2006/relationships/slide" Target="/ppt/slides/slide1.xml" Id="R445ec4a1c6ba485b" /><Relationship Type="http://schemas.openxmlformats.org/officeDocument/2006/relationships/slide" Target="/ppt/slides/slide2.xml" Id="Re6121e8e71ff4cc0" /><Relationship Type="http://schemas.openxmlformats.org/officeDocument/2006/relationships/slide" Target="/ppt/slides/slide3.xml" Id="Rf9fe47795def48d5" /><Relationship Type="http://schemas.openxmlformats.org/officeDocument/2006/relationships/slide" Target="/ppt/slides/slide4.xml" Id="R0dd540276c2a4474" /><Relationship Type="http://schemas.openxmlformats.org/officeDocument/2006/relationships/slide" Target="/ppt/slides/slide5.xml" Id="R9c8f75b012bb4aa2" /><Relationship Type="http://schemas.openxmlformats.org/officeDocument/2006/relationships/slide" Target="/ppt/slides/slide6.xml" Id="R46276ac44b2f4acf" /><Relationship Type="http://schemas.openxmlformats.org/officeDocument/2006/relationships/slide" Target="/ppt/slides/slide7.xml" Id="Rfe925e47f1ef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ede4a729d44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b38580684b2b" /><Relationship Type="http://schemas.openxmlformats.org/officeDocument/2006/relationships/theme" Target="/ppt/slideMasters/theme/theme1.xml" Id="R327ddcd84c914a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3b3858068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2153f68064e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49ed70a00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ea18fe71440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a0c850db8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6fbe874bd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14366f73e49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38462dbb7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SEAFOOD AS ble etablert [år] og holder til i Skrova.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1 012 873 720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246 740 780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166 805 330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1 160 111 774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1 661 337 489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SEAFOOD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8320 Skrova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uc@ellingsen.no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991 952 829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SEAFOOD AS</a:t>
            </a:r>
          </a:p>
        </p:txBody>
      </p:sp>
    </p:spTree>
  </p:cSld>
  <p:clrMapOvr>
    <a:masterClrMapping xmlns:a="http://schemas.openxmlformats.org/drawingml/2006/main"/>
  </p:clrMapOvr>
</p:sld>
</file>