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fedabf1600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3117b663b499e"/>
  </p:sldMasterIdLst>
  <p:sldIdLst>
    <p:sldId xmlns:r="http://schemas.openxmlformats.org/officeDocument/2006/relationships" id="256" r:id="Re5f3561ab6264e11"/>
    <p:sldId xmlns:r="http://schemas.openxmlformats.org/officeDocument/2006/relationships" id="257" r:id="R699256d655764bb2"/>
    <p:sldId xmlns:r="http://schemas.openxmlformats.org/officeDocument/2006/relationships" id="258" r:id="Rdb20772162b94650"/>
    <p:sldId xmlns:r="http://schemas.openxmlformats.org/officeDocument/2006/relationships" id="259" r:id="R652ab0b9f615427f"/>
    <p:sldId xmlns:r="http://schemas.openxmlformats.org/officeDocument/2006/relationships" id="260" r:id="Rb7f74279b838495b"/>
    <p:sldId xmlns:r="http://schemas.openxmlformats.org/officeDocument/2006/relationships" id="261" r:id="R396f186f4b6a421d"/>
    <p:sldId xmlns:r="http://schemas.openxmlformats.org/officeDocument/2006/relationships" id="262" r:id="R0ea999f7145649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3117b663b499e" /><Relationship Type="http://schemas.openxmlformats.org/officeDocument/2006/relationships/slide" Target="/ppt/slides/slide1.xml" Id="Re5f3561ab6264e11" /><Relationship Type="http://schemas.openxmlformats.org/officeDocument/2006/relationships/slide" Target="/ppt/slides/slide2.xml" Id="R699256d655764bb2" /><Relationship Type="http://schemas.openxmlformats.org/officeDocument/2006/relationships/slide" Target="/ppt/slides/slide3.xml" Id="Rdb20772162b94650" /><Relationship Type="http://schemas.openxmlformats.org/officeDocument/2006/relationships/slide" Target="/ppt/slides/slide4.xml" Id="R652ab0b9f615427f" /><Relationship Type="http://schemas.openxmlformats.org/officeDocument/2006/relationships/slide" Target="/ppt/slides/slide5.xml" Id="Rb7f74279b838495b" /><Relationship Type="http://schemas.openxmlformats.org/officeDocument/2006/relationships/slide" Target="/ppt/slides/slide6.xml" Id="R396f186f4b6a421d" /><Relationship Type="http://schemas.openxmlformats.org/officeDocument/2006/relationships/slide" Target="/ppt/slides/slide7.xml" Id="R0ea999f7145649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e50a1bacb42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8b08e55a040d9" /><Relationship Type="http://schemas.openxmlformats.org/officeDocument/2006/relationships/theme" Target="/ppt/slideMasters/theme/theme1.xml" Id="R1ccb7295333e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8b08e55a0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38619165e44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e50180bf4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0fd77fc3d46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03bb27c91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8b47d3b3747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ba8c91cbe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b042a406e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 INVEST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1 047 674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1 908 446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1 912 064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ÅGOTNES SIV LARSEN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v/Siv Larsen Ågotnes, Gamle Foldnesvegen 120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5354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siv@radiosotra.no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992 014 156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INVEST AS</a:t>
            </a:r>
          </a:p>
        </p:txBody>
      </p:sp>
    </p:spTree>
  </p:cSld>
  <p:clrMapOvr>
    <a:masterClrMapping xmlns:a="http://schemas.openxmlformats.org/drawingml/2006/main"/>
  </p:clrMapOvr>
</p:sld>
</file>