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eb4d22f91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9255d0a124d7a"/>
  </p:sldMasterIdLst>
  <p:sldIdLst>
    <p:sldId xmlns:r="http://schemas.openxmlformats.org/officeDocument/2006/relationships" id="256" r:id="R25fd3765ca8b45de"/>
    <p:sldId xmlns:r="http://schemas.openxmlformats.org/officeDocument/2006/relationships" id="257" r:id="R55bb61448d964b91"/>
    <p:sldId xmlns:r="http://schemas.openxmlformats.org/officeDocument/2006/relationships" id="258" r:id="R221296a20f5042d4"/>
    <p:sldId xmlns:r="http://schemas.openxmlformats.org/officeDocument/2006/relationships" id="259" r:id="R1c37d2ca98314005"/>
    <p:sldId xmlns:r="http://schemas.openxmlformats.org/officeDocument/2006/relationships" id="260" r:id="R73a02c76f38648f5"/>
    <p:sldId xmlns:r="http://schemas.openxmlformats.org/officeDocument/2006/relationships" id="261" r:id="R17d8970c41b94e29"/>
    <p:sldId xmlns:r="http://schemas.openxmlformats.org/officeDocument/2006/relationships" id="262" r:id="Rb956efcbf714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9255d0a124d7a" /><Relationship Type="http://schemas.openxmlformats.org/officeDocument/2006/relationships/slide" Target="/ppt/slides/slide1.xml" Id="R25fd3765ca8b45de" /><Relationship Type="http://schemas.openxmlformats.org/officeDocument/2006/relationships/slide" Target="/ppt/slides/slide2.xml" Id="R55bb61448d964b91" /><Relationship Type="http://schemas.openxmlformats.org/officeDocument/2006/relationships/slide" Target="/ppt/slides/slide3.xml" Id="R221296a20f5042d4" /><Relationship Type="http://schemas.openxmlformats.org/officeDocument/2006/relationships/slide" Target="/ppt/slides/slide4.xml" Id="R1c37d2ca98314005" /><Relationship Type="http://schemas.openxmlformats.org/officeDocument/2006/relationships/slide" Target="/ppt/slides/slide5.xml" Id="R73a02c76f38648f5" /><Relationship Type="http://schemas.openxmlformats.org/officeDocument/2006/relationships/slide" Target="/ppt/slides/slide6.xml" Id="R17d8970c41b94e29" /><Relationship Type="http://schemas.openxmlformats.org/officeDocument/2006/relationships/slide" Target="/ppt/slides/slide7.xml" Id="Rb956efcbf714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88f100914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456f04a9c4460" /><Relationship Type="http://schemas.openxmlformats.org/officeDocument/2006/relationships/theme" Target="/ppt/slideMasters/theme/theme1.xml" Id="Rdcebdd76c129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f456f04a9c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2bfe6d319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44304edfd45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6bd84adb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6bd004d36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672bd48ab4d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9f5b4c40c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2cb6cb8ff49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