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992ce57ae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64f98db0d45ef"/>
  </p:sldMasterIdLst>
  <p:sldIdLst>
    <p:sldId xmlns:r="http://schemas.openxmlformats.org/officeDocument/2006/relationships" id="256" r:id="Rb0c58043d14940c1"/>
    <p:sldId xmlns:r="http://schemas.openxmlformats.org/officeDocument/2006/relationships" id="257" r:id="R5dbcb1b58c8941b9"/>
    <p:sldId xmlns:r="http://schemas.openxmlformats.org/officeDocument/2006/relationships" id="258" r:id="R1a38d7d3eca5484f"/>
    <p:sldId xmlns:r="http://schemas.openxmlformats.org/officeDocument/2006/relationships" id="259" r:id="R2d1ce7546a864ea4"/>
    <p:sldId xmlns:r="http://schemas.openxmlformats.org/officeDocument/2006/relationships" id="260" r:id="Rfc4bdb5bbcf441dc"/>
    <p:sldId xmlns:r="http://schemas.openxmlformats.org/officeDocument/2006/relationships" id="261" r:id="Redbb326960064325"/>
    <p:sldId xmlns:r="http://schemas.openxmlformats.org/officeDocument/2006/relationships" id="262" r:id="Rc87d62f79a89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64f98db0d45ef" /><Relationship Type="http://schemas.openxmlformats.org/officeDocument/2006/relationships/slide" Target="/ppt/slides/slide1.xml" Id="Rb0c58043d14940c1" /><Relationship Type="http://schemas.openxmlformats.org/officeDocument/2006/relationships/slide" Target="/ppt/slides/slide2.xml" Id="R5dbcb1b58c8941b9" /><Relationship Type="http://schemas.openxmlformats.org/officeDocument/2006/relationships/slide" Target="/ppt/slides/slide3.xml" Id="R1a38d7d3eca5484f" /><Relationship Type="http://schemas.openxmlformats.org/officeDocument/2006/relationships/slide" Target="/ppt/slides/slide4.xml" Id="R2d1ce7546a864ea4" /><Relationship Type="http://schemas.openxmlformats.org/officeDocument/2006/relationships/slide" Target="/ppt/slides/slide5.xml" Id="Rfc4bdb5bbcf441dc" /><Relationship Type="http://schemas.openxmlformats.org/officeDocument/2006/relationships/slide" Target="/ppt/slides/slide6.xml" Id="Redbb326960064325" /><Relationship Type="http://schemas.openxmlformats.org/officeDocument/2006/relationships/slide" Target="/ppt/slides/slide7.xml" Id="Rc87d62f79a89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bb86b3ac3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c27aa288a4cd9" /><Relationship Type="http://schemas.openxmlformats.org/officeDocument/2006/relationships/theme" Target="/ppt/slideMasters/theme/theme1.xml" Id="Receda6e8c42845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c27aa288a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c6d638e16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b1baa9868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c073d767b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ebaaacf46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9417843b49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4e9c553474a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dc193b75649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