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70408fab6564f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06238c3e31d471c"/>
  </p:sldMasterIdLst>
  <p:sldIdLst>
    <p:sldId xmlns:r="http://schemas.openxmlformats.org/officeDocument/2006/relationships" id="256" r:id="R2286dfce11d445ca"/>
    <p:sldId xmlns:r="http://schemas.openxmlformats.org/officeDocument/2006/relationships" id="257" r:id="R0eb87625d5304c98"/>
    <p:sldId xmlns:r="http://schemas.openxmlformats.org/officeDocument/2006/relationships" id="258" r:id="Ra093132d5b604dde"/>
    <p:sldId xmlns:r="http://schemas.openxmlformats.org/officeDocument/2006/relationships" id="259" r:id="R4818f133353e45cd"/>
    <p:sldId xmlns:r="http://schemas.openxmlformats.org/officeDocument/2006/relationships" id="260" r:id="R55f258c3708e418f"/>
    <p:sldId xmlns:r="http://schemas.openxmlformats.org/officeDocument/2006/relationships" id="261" r:id="R0f3d4bef2a1342c9"/>
    <p:sldId xmlns:r="http://schemas.openxmlformats.org/officeDocument/2006/relationships" id="262" r:id="R8d35434bf45b47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6238c3e31d471c" /><Relationship Type="http://schemas.openxmlformats.org/officeDocument/2006/relationships/slide" Target="/ppt/slides/slide1.xml" Id="R2286dfce11d445ca" /><Relationship Type="http://schemas.openxmlformats.org/officeDocument/2006/relationships/slide" Target="/ppt/slides/slide2.xml" Id="R0eb87625d5304c98" /><Relationship Type="http://schemas.openxmlformats.org/officeDocument/2006/relationships/slide" Target="/ppt/slides/slide3.xml" Id="Ra093132d5b604dde" /><Relationship Type="http://schemas.openxmlformats.org/officeDocument/2006/relationships/slide" Target="/ppt/slides/slide4.xml" Id="R4818f133353e45cd" /><Relationship Type="http://schemas.openxmlformats.org/officeDocument/2006/relationships/slide" Target="/ppt/slides/slide5.xml" Id="R55f258c3708e418f" /><Relationship Type="http://schemas.openxmlformats.org/officeDocument/2006/relationships/slide" Target="/ppt/slides/slide6.xml" Id="R0f3d4bef2a1342c9" /><Relationship Type="http://schemas.openxmlformats.org/officeDocument/2006/relationships/slide" Target="/ppt/slides/slide7.xml" Id="R8d35434bf45b47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c6c027acb94b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1ce59a42f44af4" /><Relationship Type="http://schemas.openxmlformats.org/officeDocument/2006/relationships/theme" Target="/ppt/slideMasters/theme/theme1.xml" Id="R20096d925ce4441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61ce59a42f44a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7c98dfc97a41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55b18bf9440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fe928a064a44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0c21c030a4e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bda0461f9c4f5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de9c8deb5a4ed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2ecf90002546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MOMENT KOMMUNIKASJON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MOMENT KOMMUNIKASJON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MOMENT KOMMUNIKASJON AS ble etablert [år] og holder til i Orkanger.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MOMENT KOMMUNIKASJON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MOMENT KOMMUNIKASJON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MOMENT KOMMUNIKASJON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−33 243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67 681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1 114 726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MOMENT KOMMUNIKASJON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ASPLI INGUNN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MOMENT KOMMUNIKASJON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Orkdalsveien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7300 Orkanger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www.momentevents.no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992 058 722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MOMENT KOMMUNIKASJON AS</a:t>
            </a:r>
          </a:p>
        </p:txBody>
      </p:sp>
    </p:spTree>
  </p:cSld>
  <p:clrMapOvr>
    <a:masterClrMapping xmlns:a="http://schemas.openxmlformats.org/drawingml/2006/main"/>
  </p:clrMapOvr>
</p:sld>
</file>