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219b6fbb0f40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056313ba48499b"/>
  </p:sldMasterIdLst>
  <p:sldIdLst>
    <p:sldId xmlns:r="http://schemas.openxmlformats.org/officeDocument/2006/relationships" id="256" r:id="R586dc424642b40f4"/>
    <p:sldId xmlns:r="http://schemas.openxmlformats.org/officeDocument/2006/relationships" id="257" r:id="R1d24dc87fd7e4136"/>
    <p:sldId xmlns:r="http://schemas.openxmlformats.org/officeDocument/2006/relationships" id="258" r:id="Ra3fe2c8151004557"/>
    <p:sldId xmlns:r="http://schemas.openxmlformats.org/officeDocument/2006/relationships" id="259" r:id="R9f0bdb155e084523"/>
    <p:sldId xmlns:r="http://schemas.openxmlformats.org/officeDocument/2006/relationships" id="260" r:id="R294e04d3c2984822"/>
    <p:sldId xmlns:r="http://schemas.openxmlformats.org/officeDocument/2006/relationships" id="261" r:id="Rf9b9e06613654aee"/>
    <p:sldId xmlns:r="http://schemas.openxmlformats.org/officeDocument/2006/relationships" id="262" r:id="R6c99a39004064b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056313ba48499b" /><Relationship Type="http://schemas.openxmlformats.org/officeDocument/2006/relationships/slide" Target="/ppt/slides/slide1.xml" Id="R586dc424642b40f4" /><Relationship Type="http://schemas.openxmlformats.org/officeDocument/2006/relationships/slide" Target="/ppt/slides/slide2.xml" Id="R1d24dc87fd7e4136" /><Relationship Type="http://schemas.openxmlformats.org/officeDocument/2006/relationships/slide" Target="/ppt/slides/slide3.xml" Id="Ra3fe2c8151004557" /><Relationship Type="http://schemas.openxmlformats.org/officeDocument/2006/relationships/slide" Target="/ppt/slides/slide4.xml" Id="R9f0bdb155e084523" /><Relationship Type="http://schemas.openxmlformats.org/officeDocument/2006/relationships/slide" Target="/ppt/slides/slide5.xml" Id="R294e04d3c2984822" /><Relationship Type="http://schemas.openxmlformats.org/officeDocument/2006/relationships/slide" Target="/ppt/slides/slide6.xml" Id="Rf9b9e06613654aee" /><Relationship Type="http://schemas.openxmlformats.org/officeDocument/2006/relationships/slide" Target="/ppt/slides/slide7.xml" Id="R6c99a39004064b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db4d96777a4f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3d13cd27649f7" /><Relationship Type="http://schemas.openxmlformats.org/officeDocument/2006/relationships/theme" Target="/ppt/slideMasters/theme/theme1.xml" Id="Rb27d30b0f9b24f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03d13cd27649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3e43c544a46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1e09df05d47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3cbc1bd184a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f6ebfd0d444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6ba2d2d9f40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c2e4ca48647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a6b004a8646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PANDO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PANDO AS ble etablert [år] og holder til i Ørskog.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−335 424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1 690 898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8 786 009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9 435 830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SYLTE-ROWAN PER ELLING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Solnørdalsvegen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6240 Ørskog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992 084 723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