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1a867024bf4f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ee2d58e8f8345c9"/>
  </p:sldMasterIdLst>
  <p:sldIdLst>
    <p:sldId xmlns:r="http://schemas.openxmlformats.org/officeDocument/2006/relationships" id="256" r:id="Rdd59f6a2d93f4e2a"/>
    <p:sldId xmlns:r="http://schemas.openxmlformats.org/officeDocument/2006/relationships" id="257" r:id="R694055f84cea416b"/>
    <p:sldId xmlns:r="http://schemas.openxmlformats.org/officeDocument/2006/relationships" id="258" r:id="R842c9776496948c4"/>
    <p:sldId xmlns:r="http://schemas.openxmlformats.org/officeDocument/2006/relationships" id="259" r:id="Rf90278af6d6944f8"/>
    <p:sldId xmlns:r="http://schemas.openxmlformats.org/officeDocument/2006/relationships" id="260" r:id="R0fb1b08b5c6a473d"/>
    <p:sldId xmlns:r="http://schemas.openxmlformats.org/officeDocument/2006/relationships" id="261" r:id="R5dd30673ef5c4d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e2d58e8f8345c9" /><Relationship Type="http://schemas.openxmlformats.org/officeDocument/2006/relationships/slide" Target="/ppt/slides/slide1.xml" Id="Rdd59f6a2d93f4e2a" /><Relationship Type="http://schemas.openxmlformats.org/officeDocument/2006/relationships/slide" Target="/ppt/slides/slide2.xml" Id="R694055f84cea416b" /><Relationship Type="http://schemas.openxmlformats.org/officeDocument/2006/relationships/slide" Target="/ppt/slides/slide3.xml" Id="R842c9776496948c4" /><Relationship Type="http://schemas.openxmlformats.org/officeDocument/2006/relationships/slide" Target="/ppt/slides/slide4.xml" Id="Rf90278af6d6944f8" /><Relationship Type="http://schemas.openxmlformats.org/officeDocument/2006/relationships/slide" Target="/ppt/slides/slide5.xml" Id="R0fb1b08b5c6a473d" /><Relationship Type="http://schemas.openxmlformats.org/officeDocument/2006/relationships/slide" Target="/ppt/slides/slide6.xml" Id="R5dd30673ef5c4d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d60fb7315941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7d39e7d4b1428b" /><Relationship Type="http://schemas.openxmlformats.org/officeDocument/2006/relationships/theme" Target="/ppt/slideMasters/theme/theme1.xml" Id="Rf72313f5f1474f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7d39e7d4b142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11e6dd98b44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951b90a4442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6f36ff67c4e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f1f11508fe4a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20aa20b7a412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bbc51f8304b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MIRAS GROUP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MIRAS GROUP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NOMACO HOLDING AS  –  55,4 %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EINEVOLL INVEST AS  –  15,1 %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SLR HOLDING AS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HELGELAND INVEST AS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AID INVEST AS  –  4,3 %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LANDE INVESTERING AS  –  4,3 %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992 089 822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MIRAS GROUP AS</a:t>
            </a:r>
          </a:p>
        </p:txBody>
      </p:sp>
    </p:spTree>
  </p:cSld>
  <p:clrMapOvr>
    <a:masterClrMapping xmlns:a="http://schemas.openxmlformats.org/drawingml/2006/main"/>
  </p:clrMapOvr>
</p:sld>
</file>