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778c3dce744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591c3a0d0840ed"/>
  </p:sldMasterIdLst>
  <p:sldIdLst>
    <p:sldId xmlns:r="http://schemas.openxmlformats.org/officeDocument/2006/relationships" id="256" r:id="R532ae83cc7974c88"/>
    <p:sldId xmlns:r="http://schemas.openxmlformats.org/officeDocument/2006/relationships" id="257" r:id="Rdb7978d9af62487f"/>
    <p:sldId xmlns:r="http://schemas.openxmlformats.org/officeDocument/2006/relationships" id="258" r:id="R55c21ae3a3524504"/>
    <p:sldId xmlns:r="http://schemas.openxmlformats.org/officeDocument/2006/relationships" id="259" r:id="R550ec166478442c9"/>
    <p:sldId xmlns:r="http://schemas.openxmlformats.org/officeDocument/2006/relationships" id="260" r:id="Ref30221541b8469c"/>
    <p:sldId xmlns:r="http://schemas.openxmlformats.org/officeDocument/2006/relationships" id="261" r:id="R100ac3f1be8b413c"/>
    <p:sldId xmlns:r="http://schemas.openxmlformats.org/officeDocument/2006/relationships" id="262" r:id="R5d8b4157839148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91c3a0d0840ed" /><Relationship Type="http://schemas.openxmlformats.org/officeDocument/2006/relationships/slide" Target="/ppt/slides/slide1.xml" Id="R532ae83cc7974c88" /><Relationship Type="http://schemas.openxmlformats.org/officeDocument/2006/relationships/slide" Target="/ppt/slides/slide2.xml" Id="Rdb7978d9af62487f" /><Relationship Type="http://schemas.openxmlformats.org/officeDocument/2006/relationships/slide" Target="/ppt/slides/slide3.xml" Id="R55c21ae3a3524504" /><Relationship Type="http://schemas.openxmlformats.org/officeDocument/2006/relationships/slide" Target="/ppt/slides/slide4.xml" Id="R550ec166478442c9" /><Relationship Type="http://schemas.openxmlformats.org/officeDocument/2006/relationships/slide" Target="/ppt/slides/slide5.xml" Id="Ref30221541b8469c" /><Relationship Type="http://schemas.openxmlformats.org/officeDocument/2006/relationships/slide" Target="/ppt/slides/slide6.xml" Id="R100ac3f1be8b413c" /><Relationship Type="http://schemas.openxmlformats.org/officeDocument/2006/relationships/slide" Target="/ppt/slides/slide7.xml" Id="R5d8b4157839148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55310243d4d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e21790bd34297" /><Relationship Type="http://schemas.openxmlformats.org/officeDocument/2006/relationships/theme" Target="/ppt/slideMasters/theme/theme1.xml" Id="R3246ccd9a1064a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5e21790bd342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7d489dc424c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4c32fc879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36c6d08d946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c0c7d9c4f47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e739cfcc048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e2dde0efd41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1652fd5304d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