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b6599263aa4f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ea07c218554812"/>
  </p:sldMasterIdLst>
  <p:sldIdLst>
    <p:sldId xmlns:r="http://schemas.openxmlformats.org/officeDocument/2006/relationships" id="256" r:id="R5cc5d0f122e64dbc"/>
    <p:sldId xmlns:r="http://schemas.openxmlformats.org/officeDocument/2006/relationships" id="257" r:id="R77e9602a46dc4cb6"/>
    <p:sldId xmlns:r="http://schemas.openxmlformats.org/officeDocument/2006/relationships" id="258" r:id="R9ae7a3264d954a57"/>
    <p:sldId xmlns:r="http://schemas.openxmlformats.org/officeDocument/2006/relationships" id="259" r:id="R99f48eec138749c3"/>
    <p:sldId xmlns:r="http://schemas.openxmlformats.org/officeDocument/2006/relationships" id="260" r:id="Rffe6416b7f754a23"/>
    <p:sldId xmlns:r="http://schemas.openxmlformats.org/officeDocument/2006/relationships" id="261" r:id="Rcd72e641ece3476e"/>
    <p:sldId xmlns:r="http://schemas.openxmlformats.org/officeDocument/2006/relationships" id="262" r:id="Re5268eacc7a94d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ea07c218554812" /><Relationship Type="http://schemas.openxmlformats.org/officeDocument/2006/relationships/slide" Target="/ppt/slides/slide1.xml" Id="R5cc5d0f122e64dbc" /><Relationship Type="http://schemas.openxmlformats.org/officeDocument/2006/relationships/slide" Target="/ppt/slides/slide2.xml" Id="R77e9602a46dc4cb6" /><Relationship Type="http://schemas.openxmlformats.org/officeDocument/2006/relationships/slide" Target="/ppt/slides/slide3.xml" Id="R9ae7a3264d954a57" /><Relationship Type="http://schemas.openxmlformats.org/officeDocument/2006/relationships/slide" Target="/ppt/slides/slide4.xml" Id="R99f48eec138749c3" /><Relationship Type="http://schemas.openxmlformats.org/officeDocument/2006/relationships/slide" Target="/ppt/slides/slide5.xml" Id="Rffe6416b7f754a23" /><Relationship Type="http://schemas.openxmlformats.org/officeDocument/2006/relationships/slide" Target="/ppt/slides/slide6.xml" Id="Rcd72e641ece3476e" /><Relationship Type="http://schemas.openxmlformats.org/officeDocument/2006/relationships/slide" Target="/ppt/slides/slide7.xml" Id="Re5268eacc7a94d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6c25cca0ff4e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3e545bd9c4ab8" /><Relationship Type="http://schemas.openxmlformats.org/officeDocument/2006/relationships/theme" Target="/ppt/slideMasters/theme/theme1.xml" Id="R2f90dfa312394b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73e545bd9c4a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d7a7cbf32d4a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99a66b6fc44c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cc30d9b60d48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86e02e535445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1bbb70919540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4f29b7d9384f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be4418b9444d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SENJEN TRADING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SENJEN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SENJEN TRADING AS ble etablert [år] og holder til i Husøy I Senja.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SENJEN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SENJEN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SENJEN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−122 998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−312 636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2 648 549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7 727 542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SENJEN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ISTI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SENJEN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SENJEN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9389 Husøy I Senja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84 25 93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senjen@online.no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992 102 209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SENJEN TRADING AS</a:t>
            </a:r>
          </a:p>
        </p:txBody>
      </p:sp>
    </p:spTree>
  </p:cSld>
  <p:clrMapOvr>
    <a:masterClrMapping xmlns:a="http://schemas.openxmlformats.org/drawingml/2006/main"/>
  </p:clrMapOvr>
</p:sld>
</file>