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69fe152fc43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2d5cf487454ef9"/>
  </p:sldMasterIdLst>
  <p:sldIdLst>
    <p:sldId xmlns:r="http://schemas.openxmlformats.org/officeDocument/2006/relationships" id="256" r:id="Re6165560920441ba"/>
    <p:sldId xmlns:r="http://schemas.openxmlformats.org/officeDocument/2006/relationships" id="257" r:id="Rc1b659d8422343bc"/>
    <p:sldId xmlns:r="http://schemas.openxmlformats.org/officeDocument/2006/relationships" id="258" r:id="R4f0213b1800c4d75"/>
    <p:sldId xmlns:r="http://schemas.openxmlformats.org/officeDocument/2006/relationships" id="259" r:id="Rcf44763db9a749c7"/>
    <p:sldId xmlns:r="http://schemas.openxmlformats.org/officeDocument/2006/relationships" id="260" r:id="R4cc1bd288ee54555"/>
    <p:sldId xmlns:r="http://schemas.openxmlformats.org/officeDocument/2006/relationships" id="261" r:id="Rc484c651860d48cd"/>
    <p:sldId xmlns:r="http://schemas.openxmlformats.org/officeDocument/2006/relationships" id="262" r:id="R4786ad90ed704c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2d5cf487454ef9" /><Relationship Type="http://schemas.openxmlformats.org/officeDocument/2006/relationships/slide" Target="/ppt/slides/slide1.xml" Id="Re6165560920441ba" /><Relationship Type="http://schemas.openxmlformats.org/officeDocument/2006/relationships/slide" Target="/ppt/slides/slide2.xml" Id="Rc1b659d8422343bc" /><Relationship Type="http://schemas.openxmlformats.org/officeDocument/2006/relationships/slide" Target="/ppt/slides/slide3.xml" Id="R4f0213b1800c4d75" /><Relationship Type="http://schemas.openxmlformats.org/officeDocument/2006/relationships/slide" Target="/ppt/slides/slide4.xml" Id="Rcf44763db9a749c7" /><Relationship Type="http://schemas.openxmlformats.org/officeDocument/2006/relationships/slide" Target="/ppt/slides/slide5.xml" Id="R4cc1bd288ee54555" /><Relationship Type="http://schemas.openxmlformats.org/officeDocument/2006/relationships/slide" Target="/ppt/slides/slide6.xml" Id="Rc484c651860d48cd" /><Relationship Type="http://schemas.openxmlformats.org/officeDocument/2006/relationships/slide" Target="/ppt/slides/slide7.xml" Id="R4786ad90ed704c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22aa873e64b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213042af8406c" /><Relationship Type="http://schemas.openxmlformats.org/officeDocument/2006/relationships/theme" Target="/ppt/slideMasters/theme/theme1.xml" Id="R6ae3da2ccfe5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213042af8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77fb81a2d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901a309847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8e4d5546a4c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23e17681947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7a1c54b08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5b0a2eec441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28d0fdea44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2 857 101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MAGNE ØSTHUS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Sørskagvegen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992 108 398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VICTO AS</a:t>
            </a:r>
          </a:p>
        </p:txBody>
      </p:sp>
    </p:spTree>
  </p:cSld>
  <p:clrMapOvr>
    <a:masterClrMapping xmlns:a="http://schemas.openxmlformats.org/drawingml/2006/main"/>
  </p:clrMapOvr>
</p:sld>
</file>