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ae8540261a49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2e0a3474bc48f2"/>
  </p:sldMasterIdLst>
  <p:sldIdLst>
    <p:sldId xmlns:r="http://schemas.openxmlformats.org/officeDocument/2006/relationships" id="256" r:id="R2bc29704aa924f33"/>
    <p:sldId xmlns:r="http://schemas.openxmlformats.org/officeDocument/2006/relationships" id="257" r:id="Ra900110634884ee4"/>
    <p:sldId xmlns:r="http://schemas.openxmlformats.org/officeDocument/2006/relationships" id="258" r:id="Rbc9e17c425a64c10"/>
    <p:sldId xmlns:r="http://schemas.openxmlformats.org/officeDocument/2006/relationships" id="259" r:id="R30b62328603a4db2"/>
    <p:sldId xmlns:r="http://schemas.openxmlformats.org/officeDocument/2006/relationships" id="260" r:id="R5f0adf7545f447ba"/>
    <p:sldId xmlns:r="http://schemas.openxmlformats.org/officeDocument/2006/relationships" id="261" r:id="R9e37020bef774172"/>
    <p:sldId xmlns:r="http://schemas.openxmlformats.org/officeDocument/2006/relationships" id="262" r:id="Re2a4c3bbbbcc41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e0a3474bc48f2" /><Relationship Type="http://schemas.openxmlformats.org/officeDocument/2006/relationships/slide" Target="/ppt/slides/slide1.xml" Id="R2bc29704aa924f33" /><Relationship Type="http://schemas.openxmlformats.org/officeDocument/2006/relationships/slide" Target="/ppt/slides/slide2.xml" Id="Ra900110634884ee4" /><Relationship Type="http://schemas.openxmlformats.org/officeDocument/2006/relationships/slide" Target="/ppt/slides/slide3.xml" Id="Rbc9e17c425a64c10" /><Relationship Type="http://schemas.openxmlformats.org/officeDocument/2006/relationships/slide" Target="/ppt/slides/slide4.xml" Id="R30b62328603a4db2" /><Relationship Type="http://schemas.openxmlformats.org/officeDocument/2006/relationships/slide" Target="/ppt/slides/slide5.xml" Id="R5f0adf7545f447ba" /><Relationship Type="http://schemas.openxmlformats.org/officeDocument/2006/relationships/slide" Target="/ppt/slides/slide6.xml" Id="R9e37020bef774172" /><Relationship Type="http://schemas.openxmlformats.org/officeDocument/2006/relationships/slide" Target="/ppt/slides/slide7.xml" Id="Re2a4c3bbbbcc41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8a4619ab74a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eaebfaaee4486" /><Relationship Type="http://schemas.openxmlformats.org/officeDocument/2006/relationships/theme" Target="/ppt/slideMasters/theme/theme1.xml" Id="Rcf78c9b9fbaa49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6eaebfaaee44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7ee21cad045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f7afdd3f54d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9383277e14d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fa77b19634c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3f4b6c2db4c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6fb3e86af49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c409030d845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2 849 092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2 857 101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ØSTHUS ROLF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Sørskagvegen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7655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