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eabeccbef1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aa75a9d2343a6"/>
  </p:sldMasterIdLst>
  <p:sldIdLst>
    <p:sldId xmlns:r="http://schemas.openxmlformats.org/officeDocument/2006/relationships" id="256" r:id="Rbad6b8141b344508"/>
    <p:sldId xmlns:r="http://schemas.openxmlformats.org/officeDocument/2006/relationships" id="257" r:id="R9e87360cf4b84468"/>
    <p:sldId xmlns:r="http://schemas.openxmlformats.org/officeDocument/2006/relationships" id="258" r:id="R4a7a0ddb97c8484c"/>
    <p:sldId xmlns:r="http://schemas.openxmlformats.org/officeDocument/2006/relationships" id="259" r:id="Rf15aa69ff7634f4c"/>
    <p:sldId xmlns:r="http://schemas.openxmlformats.org/officeDocument/2006/relationships" id="260" r:id="R7bae5711d6714d5f"/>
    <p:sldId xmlns:r="http://schemas.openxmlformats.org/officeDocument/2006/relationships" id="261" r:id="R251b6160c5e64177"/>
    <p:sldId xmlns:r="http://schemas.openxmlformats.org/officeDocument/2006/relationships" id="262" r:id="R0289e42421104b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aa75a9d2343a6" /><Relationship Type="http://schemas.openxmlformats.org/officeDocument/2006/relationships/slide" Target="/ppt/slides/slide1.xml" Id="Rbad6b8141b344508" /><Relationship Type="http://schemas.openxmlformats.org/officeDocument/2006/relationships/slide" Target="/ppt/slides/slide2.xml" Id="R9e87360cf4b84468" /><Relationship Type="http://schemas.openxmlformats.org/officeDocument/2006/relationships/slide" Target="/ppt/slides/slide3.xml" Id="R4a7a0ddb97c8484c" /><Relationship Type="http://schemas.openxmlformats.org/officeDocument/2006/relationships/slide" Target="/ppt/slides/slide4.xml" Id="Rf15aa69ff7634f4c" /><Relationship Type="http://schemas.openxmlformats.org/officeDocument/2006/relationships/slide" Target="/ppt/slides/slide5.xml" Id="R7bae5711d6714d5f" /><Relationship Type="http://schemas.openxmlformats.org/officeDocument/2006/relationships/slide" Target="/ppt/slides/slide6.xml" Id="R251b6160c5e64177" /><Relationship Type="http://schemas.openxmlformats.org/officeDocument/2006/relationships/slide" Target="/ppt/slides/slide7.xml" Id="R0289e42421104b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946923f72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f67424b344b49" /><Relationship Type="http://schemas.openxmlformats.org/officeDocument/2006/relationships/theme" Target="/ppt/slideMasters/theme/theme1.xml" Id="R5e501841f935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f67424b34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a11a4119745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2397ed4d4c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fba0bb36e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350a8b153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a75feadd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265704e8c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3a1199dd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ELTOMA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TORSTEIN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LAUVRAK ELISABETH IREN 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