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666a578c0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54555cb9a47cc"/>
  </p:sldMasterIdLst>
  <p:sldIdLst>
    <p:sldId xmlns:r="http://schemas.openxmlformats.org/officeDocument/2006/relationships" id="256" r:id="Rf48bd448c61041a7"/>
    <p:sldId xmlns:r="http://schemas.openxmlformats.org/officeDocument/2006/relationships" id="257" r:id="R573a7cb54b1444d8"/>
    <p:sldId xmlns:r="http://schemas.openxmlformats.org/officeDocument/2006/relationships" id="258" r:id="R044dec6f072643e2"/>
    <p:sldId xmlns:r="http://schemas.openxmlformats.org/officeDocument/2006/relationships" id="259" r:id="R87ff7d82417b49fd"/>
    <p:sldId xmlns:r="http://schemas.openxmlformats.org/officeDocument/2006/relationships" id="260" r:id="R5bde7a8e7ac14db3"/>
    <p:sldId xmlns:r="http://schemas.openxmlformats.org/officeDocument/2006/relationships" id="261" r:id="R0b58f4bb92844daf"/>
    <p:sldId xmlns:r="http://schemas.openxmlformats.org/officeDocument/2006/relationships" id="262" r:id="Rd913de3f75e6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54555cb9a47cc" /><Relationship Type="http://schemas.openxmlformats.org/officeDocument/2006/relationships/slide" Target="/ppt/slides/slide1.xml" Id="Rf48bd448c61041a7" /><Relationship Type="http://schemas.openxmlformats.org/officeDocument/2006/relationships/slide" Target="/ppt/slides/slide2.xml" Id="R573a7cb54b1444d8" /><Relationship Type="http://schemas.openxmlformats.org/officeDocument/2006/relationships/slide" Target="/ppt/slides/slide3.xml" Id="R044dec6f072643e2" /><Relationship Type="http://schemas.openxmlformats.org/officeDocument/2006/relationships/slide" Target="/ppt/slides/slide4.xml" Id="R87ff7d82417b49fd" /><Relationship Type="http://schemas.openxmlformats.org/officeDocument/2006/relationships/slide" Target="/ppt/slides/slide5.xml" Id="R5bde7a8e7ac14db3" /><Relationship Type="http://schemas.openxmlformats.org/officeDocument/2006/relationships/slide" Target="/ppt/slides/slide6.xml" Id="R0b58f4bb92844daf" /><Relationship Type="http://schemas.openxmlformats.org/officeDocument/2006/relationships/slide" Target="/ppt/slides/slide7.xml" Id="Rd913de3f75e6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97ea52266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6b804aa4d4429" /><Relationship Type="http://schemas.openxmlformats.org/officeDocument/2006/relationships/theme" Target="/ppt/slideMasters/theme/theme1.xml" Id="R40ba23df432c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6b804aa4d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41448d7c949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6c0249994b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d1bf381b943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0b91d072c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8e17808e2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253ee3b9344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035f09c44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