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ee7628cc344d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9924bfa3a4597"/>
  </p:sldMasterIdLst>
  <p:sldIdLst>
    <p:sldId xmlns:r="http://schemas.openxmlformats.org/officeDocument/2006/relationships" id="256" r:id="R17443d08a4aa4a7e"/>
    <p:sldId xmlns:r="http://schemas.openxmlformats.org/officeDocument/2006/relationships" id="257" r:id="R5ddf90a1793b4e75"/>
    <p:sldId xmlns:r="http://schemas.openxmlformats.org/officeDocument/2006/relationships" id="258" r:id="R8bab59ed09ef4805"/>
    <p:sldId xmlns:r="http://schemas.openxmlformats.org/officeDocument/2006/relationships" id="259" r:id="Rf14407dbf03345cd"/>
    <p:sldId xmlns:r="http://schemas.openxmlformats.org/officeDocument/2006/relationships" id="260" r:id="R8750d1acdb3e4ff2"/>
    <p:sldId xmlns:r="http://schemas.openxmlformats.org/officeDocument/2006/relationships" id="261" r:id="Re38382a74ff94713"/>
    <p:sldId xmlns:r="http://schemas.openxmlformats.org/officeDocument/2006/relationships" id="262" r:id="R56333abba038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9924bfa3a4597" /><Relationship Type="http://schemas.openxmlformats.org/officeDocument/2006/relationships/slide" Target="/ppt/slides/slide1.xml" Id="R17443d08a4aa4a7e" /><Relationship Type="http://schemas.openxmlformats.org/officeDocument/2006/relationships/slide" Target="/ppt/slides/slide2.xml" Id="R5ddf90a1793b4e75" /><Relationship Type="http://schemas.openxmlformats.org/officeDocument/2006/relationships/slide" Target="/ppt/slides/slide3.xml" Id="R8bab59ed09ef4805" /><Relationship Type="http://schemas.openxmlformats.org/officeDocument/2006/relationships/slide" Target="/ppt/slides/slide4.xml" Id="Rf14407dbf03345cd" /><Relationship Type="http://schemas.openxmlformats.org/officeDocument/2006/relationships/slide" Target="/ppt/slides/slide5.xml" Id="R8750d1acdb3e4ff2" /><Relationship Type="http://schemas.openxmlformats.org/officeDocument/2006/relationships/slide" Target="/ppt/slides/slide6.xml" Id="Re38382a74ff94713" /><Relationship Type="http://schemas.openxmlformats.org/officeDocument/2006/relationships/slide" Target="/ppt/slides/slide7.xml" Id="R56333abba038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ef0692c03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8c1187aa24e52" /><Relationship Type="http://schemas.openxmlformats.org/officeDocument/2006/relationships/theme" Target="/ppt/slideMasters/theme/theme1.xml" Id="Rb6a82797f95b47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8c1187aa2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154e6cab3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1dd0b958f41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4441c71cb41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2e6c789844f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790df76d44a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0ac7ff9a14c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6d9b9595d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KOLVIK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1 769 864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24 611 363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24 790 195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RANUM KENT TH HÅGENSTAD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kent-tr@online.no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992 145 285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