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ee7b614b34b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2b393620b4715"/>
  </p:sldMasterIdLst>
  <p:sldIdLst>
    <p:sldId xmlns:r="http://schemas.openxmlformats.org/officeDocument/2006/relationships" id="256" r:id="R2659c2be172c4cff"/>
    <p:sldId xmlns:r="http://schemas.openxmlformats.org/officeDocument/2006/relationships" id="257" r:id="Re7973e65169d4aec"/>
    <p:sldId xmlns:r="http://schemas.openxmlformats.org/officeDocument/2006/relationships" id="258" r:id="R28b44eb7c4b242d7"/>
    <p:sldId xmlns:r="http://schemas.openxmlformats.org/officeDocument/2006/relationships" id="259" r:id="Rb6f9c3f946c1436b"/>
    <p:sldId xmlns:r="http://schemas.openxmlformats.org/officeDocument/2006/relationships" id="260" r:id="R6409f9f17edb448c"/>
    <p:sldId xmlns:r="http://schemas.openxmlformats.org/officeDocument/2006/relationships" id="261" r:id="R9c7c88fb28b34e2c"/>
    <p:sldId xmlns:r="http://schemas.openxmlformats.org/officeDocument/2006/relationships" id="262" r:id="R4efd2996bb404c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2b393620b4715" /><Relationship Type="http://schemas.openxmlformats.org/officeDocument/2006/relationships/slide" Target="/ppt/slides/slide1.xml" Id="R2659c2be172c4cff" /><Relationship Type="http://schemas.openxmlformats.org/officeDocument/2006/relationships/slide" Target="/ppt/slides/slide2.xml" Id="Re7973e65169d4aec" /><Relationship Type="http://schemas.openxmlformats.org/officeDocument/2006/relationships/slide" Target="/ppt/slides/slide3.xml" Id="R28b44eb7c4b242d7" /><Relationship Type="http://schemas.openxmlformats.org/officeDocument/2006/relationships/slide" Target="/ppt/slides/slide4.xml" Id="Rb6f9c3f946c1436b" /><Relationship Type="http://schemas.openxmlformats.org/officeDocument/2006/relationships/slide" Target="/ppt/slides/slide5.xml" Id="R6409f9f17edb448c" /><Relationship Type="http://schemas.openxmlformats.org/officeDocument/2006/relationships/slide" Target="/ppt/slides/slide6.xml" Id="R9c7c88fb28b34e2c" /><Relationship Type="http://schemas.openxmlformats.org/officeDocument/2006/relationships/slide" Target="/ppt/slides/slide7.xml" Id="R4efd2996bb404c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2bfabfe29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77f24c70e4b1a" /><Relationship Type="http://schemas.openxmlformats.org/officeDocument/2006/relationships/theme" Target="/ppt/slideMasters/theme/theme1.xml" Id="R3e1e80499b814e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677f24c70e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0321e933d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9d4123c52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0047d67b6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fce453dd04d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f0dc6837d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f696ef8547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444a8ef96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ATLETO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10 905 526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TORSTENSEN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39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992 149 191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ATLETO HOLDING AS</a:t>
            </a:r>
          </a:p>
        </p:txBody>
      </p:sp>
    </p:spTree>
  </p:cSld>
  <p:clrMapOvr>
    <a:masterClrMapping xmlns:a="http://schemas.openxmlformats.org/drawingml/2006/main"/>
  </p:clrMapOvr>
</p:sld>
</file>