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c05b4c4babe4b6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f712105b5894ce9"/>
  </p:sldMasterIdLst>
  <p:sldIdLst>
    <p:sldId xmlns:r="http://schemas.openxmlformats.org/officeDocument/2006/relationships" id="256" r:id="Re84f16b44bb64ef2"/>
    <p:sldId xmlns:r="http://schemas.openxmlformats.org/officeDocument/2006/relationships" id="257" r:id="Re70a36ae18514f4d"/>
    <p:sldId xmlns:r="http://schemas.openxmlformats.org/officeDocument/2006/relationships" id="258" r:id="Rc09215962dc141a3"/>
    <p:sldId xmlns:r="http://schemas.openxmlformats.org/officeDocument/2006/relationships" id="259" r:id="Red14c31a837c4c3a"/>
    <p:sldId xmlns:r="http://schemas.openxmlformats.org/officeDocument/2006/relationships" id="260" r:id="Rf143be262ce745ac"/>
    <p:sldId xmlns:r="http://schemas.openxmlformats.org/officeDocument/2006/relationships" id="261" r:id="R5d8c04fc1b3540c4"/>
    <p:sldId xmlns:r="http://schemas.openxmlformats.org/officeDocument/2006/relationships" id="262" r:id="R0833170919e041f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f712105b5894ce9" /><Relationship Type="http://schemas.openxmlformats.org/officeDocument/2006/relationships/slide" Target="/ppt/slides/slide1.xml" Id="Re84f16b44bb64ef2" /><Relationship Type="http://schemas.openxmlformats.org/officeDocument/2006/relationships/slide" Target="/ppt/slides/slide2.xml" Id="Re70a36ae18514f4d" /><Relationship Type="http://schemas.openxmlformats.org/officeDocument/2006/relationships/slide" Target="/ppt/slides/slide3.xml" Id="Rc09215962dc141a3" /><Relationship Type="http://schemas.openxmlformats.org/officeDocument/2006/relationships/slide" Target="/ppt/slides/slide4.xml" Id="Red14c31a837c4c3a" /><Relationship Type="http://schemas.openxmlformats.org/officeDocument/2006/relationships/slide" Target="/ppt/slides/slide5.xml" Id="Rf143be262ce745ac" /><Relationship Type="http://schemas.openxmlformats.org/officeDocument/2006/relationships/slide" Target="/ppt/slides/slide6.xml" Id="R5d8c04fc1b3540c4" /><Relationship Type="http://schemas.openxmlformats.org/officeDocument/2006/relationships/slide" Target="/ppt/slides/slide7.xml" Id="R0833170919e041f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71ee06fac65432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d244121d784471" /><Relationship Type="http://schemas.openxmlformats.org/officeDocument/2006/relationships/theme" Target="/ppt/slideMasters/theme/theme1.xml" Id="R3e41de3d1a9c41b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ad244121d78447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ac13516bf64a8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40ac2405af423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8043f143d7468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8b1614ecb64fc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b23af487e3453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b2a1d3ba3942d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f0321f85f4497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BOSTIL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BOSTIL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BOSTIL AS ble etablert [år] og holder til i Klepp Stasjon.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BOSTIL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BOSTIL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BOSTIL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6 281 068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−101 949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−110 676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968 873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1 871 433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BOSTIL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ERICSSON MAI KARI SØMME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ERICSSON ULF PETER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BOSTIL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Orstadvegen 200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4353 Klepp Stasjon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40 64 34 44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992 163 321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BOSTIL AS</a:t>
            </a:r>
          </a:p>
        </p:txBody>
      </p:sp>
    </p:spTree>
  </p:cSld>
  <p:clrMapOvr>
    <a:masterClrMapping xmlns:a="http://schemas.openxmlformats.org/drawingml/2006/main"/>
  </p:clrMapOvr>
</p:sld>
</file>