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4500d78dd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651c1c0b94c13"/>
  </p:sldMasterIdLst>
  <p:sldIdLst>
    <p:sldId xmlns:r="http://schemas.openxmlformats.org/officeDocument/2006/relationships" id="256" r:id="R642d3f51851c40b7"/>
    <p:sldId xmlns:r="http://schemas.openxmlformats.org/officeDocument/2006/relationships" id="257" r:id="R2e0b4c2fa1fc44cb"/>
    <p:sldId xmlns:r="http://schemas.openxmlformats.org/officeDocument/2006/relationships" id="258" r:id="R124023f51a0f4a20"/>
    <p:sldId xmlns:r="http://schemas.openxmlformats.org/officeDocument/2006/relationships" id="259" r:id="R22f989ae03e1449b"/>
    <p:sldId xmlns:r="http://schemas.openxmlformats.org/officeDocument/2006/relationships" id="260" r:id="Rc98830d4138840d4"/>
    <p:sldId xmlns:r="http://schemas.openxmlformats.org/officeDocument/2006/relationships" id="261" r:id="Rb232b709ec3d4bbe"/>
    <p:sldId xmlns:r="http://schemas.openxmlformats.org/officeDocument/2006/relationships" id="262" r:id="R10131a522c98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651c1c0b94c13" /><Relationship Type="http://schemas.openxmlformats.org/officeDocument/2006/relationships/slide" Target="/ppt/slides/slide1.xml" Id="R642d3f51851c40b7" /><Relationship Type="http://schemas.openxmlformats.org/officeDocument/2006/relationships/slide" Target="/ppt/slides/slide2.xml" Id="R2e0b4c2fa1fc44cb" /><Relationship Type="http://schemas.openxmlformats.org/officeDocument/2006/relationships/slide" Target="/ppt/slides/slide3.xml" Id="R124023f51a0f4a20" /><Relationship Type="http://schemas.openxmlformats.org/officeDocument/2006/relationships/slide" Target="/ppt/slides/slide4.xml" Id="R22f989ae03e1449b" /><Relationship Type="http://schemas.openxmlformats.org/officeDocument/2006/relationships/slide" Target="/ppt/slides/slide5.xml" Id="Rc98830d4138840d4" /><Relationship Type="http://schemas.openxmlformats.org/officeDocument/2006/relationships/slide" Target="/ppt/slides/slide6.xml" Id="Rb232b709ec3d4bbe" /><Relationship Type="http://schemas.openxmlformats.org/officeDocument/2006/relationships/slide" Target="/ppt/slides/slide7.xml" Id="R10131a522c98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09a514f3143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0c089dd064efd" /><Relationship Type="http://schemas.openxmlformats.org/officeDocument/2006/relationships/theme" Target="/ppt/slideMasters/theme/theme1.xml" Id="R22122fee40c7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70c089dd06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cbe5cf557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3fb9ab0a3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08889b57a41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64dff3df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62eb49867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fa4b3e676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97453d8947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LANGETEIG &amp; VOLLDAL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LANGETEIG &amp; VOLLDAL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8 304 012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LANGETEIG KURT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VOLLDAL SVEIN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Eivaldgjerde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992 175 141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