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24182b672d4e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ce1dfb6f774ca7"/>
  </p:sldMasterIdLst>
  <p:sldIdLst>
    <p:sldId xmlns:r="http://schemas.openxmlformats.org/officeDocument/2006/relationships" id="256" r:id="Rfc8e2d81b25442af"/>
    <p:sldId xmlns:r="http://schemas.openxmlformats.org/officeDocument/2006/relationships" id="257" r:id="R6970b401ddc14556"/>
    <p:sldId xmlns:r="http://schemas.openxmlformats.org/officeDocument/2006/relationships" id="258" r:id="R924f5b8ce62d4ed6"/>
    <p:sldId xmlns:r="http://schemas.openxmlformats.org/officeDocument/2006/relationships" id="259" r:id="Rc1f4c04c2b0a4fcf"/>
    <p:sldId xmlns:r="http://schemas.openxmlformats.org/officeDocument/2006/relationships" id="260" r:id="R2b03ef9c684b4865"/>
    <p:sldId xmlns:r="http://schemas.openxmlformats.org/officeDocument/2006/relationships" id="261" r:id="Rc8a2cb3c60a64500"/>
    <p:sldId xmlns:r="http://schemas.openxmlformats.org/officeDocument/2006/relationships" id="262" r:id="R30f504fe5cc94b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e1dfb6f774ca7" /><Relationship Type="http://schemas.openxmlformats.org/officeDocument/2006/relationships/slide" Target="/ppt/slides/slide1.xml" Id="Rfc8e2d81b25442af" /><Relationship Type="http://schemas.openxmlformats.org/officeDocument/2006/relationships/slide" Target="/ppt/slides/slide2.xml" Id="R6970b401ddc14556" /><Relationship Type="http://schemas.openxmlformats.org/officeDocument/2006/relationships/slide" Target="/ppt/slides/slide3.xml" Id="R924f5b8ce62d4ed6" /><Relationship Type="http://schemas.openxmlformats.org/officeDocument/2006/relationships/slide" Target="/ppt/slides/slide4.xml" Id="Rc1f4c04c2b0a4fcf" /><Relationship Type="http://schemas.openxmlformats.org/officeDocument/2006/relationships/slide" Target="/ppt/slides/slide5.xml" Id="R2b03ef9c684b4865" /><Relationship Type="http://schemas.openxmlformats.org/officeDocument/2006/relationships/slide" Target="/ppt/slides/slide6.xml" Id="Rc8a2cb3c60a64500" /><Relationship Type="http://schemas.openxmlformats.org/officeDocument/2006/relationships/slide" Target="/ppt/slides/slide7.xml" Id="R30f504fe5cc94b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a8f6a2c8643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fe78fa4fb4cbd" /><Relationship Type="http://schemas.openxmlformats.org/officeDocument/2006/relationships/theme" Target="/ppt/slideMasters/theme/theme1.xml" Id="R1c0d4495308543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bfe78fa4fb4c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e19670c5f46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f985a754a42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44f1fcfdf47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b914bd7c941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be228a72240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f5a68bee440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611ef93964d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TOM DREYER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TOM DREYER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18 191 724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4 457 932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12 745 799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Skattørvegen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35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992 193 921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