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3b6e020695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f820fd8a54e7b"/>
  </p:sldMasterIdLst>
  <p:sldIdLst>
    <p:sldId xmlns:r="http://schemas.openxmlformats.org/officeDocument/2006/relationships" id="256" r:id="R64aeb0f091ff4449"/>
    <p:sldId xmlns:r="http://schemas.openxmlformats.org/officeDocument/2006/relationships" id="257" r:id="Rf62256bbc9fa4e7e"/>
    <p:sldId xmlns:r="http://schemas.openxmlformats.org/officeDocument/2006/relationships" id="258" r:id="R8e706ea7a563486e"/>
    <p:sldId xmlns:r="http://schemas.openxmlformats.org/officeDocument/2006/relationships" id="259" r:id="R77e62c728bde4403"/>
    <p:sldId xmlns:r="http://schemas.openxmlformats.org/officeDocument/2006/relationships" id="260" r:id="R4d7f4c5c87354210"/>
    <p:sldId xmlns:r="http://schemas.openxmlformats.org/officeDocument/2006/relationships" id="261" r:id="R24ad30e7242749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f820fd8a54e7b" /><Relationship Type="http://schemas.openxmlformats.org/officeDocument/2006/relationships/slide" Target="/ppt/slides/slide1.xml" Id="R64aeb0f091ff4449" /><Relationship Type="http://schemas.openxmlformats.org/officeDocument/2006/relationships/slide" Target="/ppt/slides/slide2.xml" Id="Rf62256bbc9fa4e7e" /><Relationship Type="http://schemas.openxmlformats.org/officeDocument/2006/relationships/slide" Target="/ppt/slides/slide3.xml" Id="R8e706ea7a563486e" /><Relationship Type="http://schemas.openxmlformats.org/officeDocument/2006/relationships/slide" Target="/ppt/slides/slide4.xml" Id="R77e62c728bde4403" /><Relationship Type="http://schemas.openxmlformats.org/officeDocument/2006/relationships/slide" Target="/ppt/slides/slide5.xml" Id="R4d7f4c5c87354210" /><Relationship Type="http://schemas.openxmlformats.org/officeDocument/2006/relationships/slide" Target="/ppt/slides/slide6.xml" Id="R24ad30e7242749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196028672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6f7df58ab469a" /><Relationship Type="http://schemas.openxmlformats.org/officeDocument/2006/relationships/theme" Target="/ppt/slideMasters/theme/theme1.xml" Id="Rc257c2082dd946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6f7df58ab46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965963776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176f84be4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9906846c8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46ff18089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24541c4d644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dae67f0ea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