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74c01f4f2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0ad1d44914caf"/>
  </p:sldMasterIdLst>
  <p:sldIdLst>
    <p:sldId xmlns:r="http://schemas.openxmlformats.org/officeDocument/2006/relationships" id="256" r:id="Rf0f8860ac37b47e0"/>
    <p:sldId xmlns:r="http://schemas.openxmlformats.org/officeDocument/2006/relationships" id="257" r:id="Ra7423fc28e3b49e7"/>
    <p:sldId xmlns:r="http://schemas.openxmlformats.org/officeDocument/2006/relationships" id="258" r:id="R47d4187b959d4bd0"/>
    <p:sldId xmlns:r="http://schemas.openxmlformats.org/officeDocument/2006/relationships" id="259" r:id="R65b8d51ad3c04515"/>
    <p:sldId xmlns:r="http://schemas.openxmlformats.org/officeDocument/2006/relationships" id="260" r:id="Rb7c87e2f6914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0ad1d44914caf" /><Relationship Type="http://schemas.openxmlformats.org/officeDocument/2006/relationships/slide" Target="/ppt/slides/slide1.xml" Id="Rf0f8860ac37b47e0" /><Relationship Type="http://schemas.openxmlformats.org/officeDocument/2006/relationships/slide" Target="/ppt/slides/slide2.xml" Id="Ra7423fc28e3b49e7" /><Relationship Type="http://schemas.openxmlformats.org/officeDocument/2006/relationships/slide" Target="/ppt/slides/slide3.xml" Id="R47d4187b959d4bd0" /><Relationship Type="http://schemas.openxmlformats.org/officeDocument/2006/relationships/slide" Target="/ppt/slides/slide4.xml" Id="R65b8d51ad3c04515" /><Relationship Type="http://schemas.openxmlformats.org/officeDocument/2006/relationships/slide" Target="/ppt/slides/slide5.xml" Id="Rb7c87e2f6914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bd2d0fd9348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4ba971fb54df2" /><Relationship Type="http://schemas.openxmlformats.org/officeDocument/2006/relationships/theme" Target="/ppt/slideMasters/theme/theme1.xml" Id="R0f83597373e346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4ba971fb5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470125045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f296c22f9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16cf6fe4a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4d586668747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9629a732e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OTIUM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OTIUM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