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ca5ad95d1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938fc7d5e4d66"/>
  </p:sldMasterIdLst>
  <p:sldIdLst>
    <p:sldId xmlns:r="http://schemas.openxmlformats.org/officeDocument/2006/relationships" id="256" r:id="Re6a37c41b2fd44ba"/>
    <p:sldId xmlns:r="http://schemas.openxmlformats.org/officeDocument/2006/relationships" id="257" r:id="R4c78a32e88f146c9"/>
    <p:sldId xmlns:r="http://schemas.openxmlformats.org/officeDocument/2006/relationships" id="258" r:id="R43c84005ef6e443b"/>
    <p:sldId xmlns:r="http://schemas.openxmlformats.org/officeDocument/2006/relationships" id="259" r:id="Ra9b7c3d5be064f3f"/>
    <p:sldId xmlns:r="http://schemas.openxmlformats.org/officeDocument/2006/relationships" id="260" r:id="Rc4317801efe54863"/>
    <p:sldId xmlns:r="http://schemas.openxmlformats.org/officeDocument/2006/relationships" id="261" r:id="R1bf8f81e74b8447d"/>
    <p:sldId xmlns:r="http://schemas.openxmlformats.org/officeDocument/2006/relationships" id="262" r:id="R3b6bcdba6d28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938fc7d5e4d66" /><Relationship Type="http://schemas.openxmlformats.org/officeDocument/2006/relationships/slide" Target="/ppt/slides/slide1.xml" Id="Re6a37c41b2fd44ba" /><Relationship Type="http://schemas.openxmlformats.org/officeDocument/2006/relationships/slide" Target="/ppt/slides/slide2.xml" Id="R4c78a32e88f146c9" /><Relationship Type="http://schemas.openxmlformats.org/officeDocument/2006/relationships/slide" Target="/ppt/slides/slide3.xml" Id="R43c84005ef6e443b" /><Relationship Type="http://schemas.openxmlformats.org/officeDocument/2006/relationships/slide" Target="/ppt/slides/slide4.xml" Id="Ra9b7c3d5be064f3f" /><Relationship Type="http://schemas.openxmlformats.org/officeDocument/2006/relationships/slide" Target="/ppt/slides/slide5.xml" Id="Rc4317801efe54863" /><Relationship Type="http://schemas.openxmlformats.org/officeDocument/2006/relationships/slide" Target="/ppt/slides/slide6.xml" Id="R1bf8f81e74b8447d" /><Relationship Type="http://schemas.openxmlformats.org/officeDocument/2006/relationships/slide" Target="/ppt/slides/slide7.xml" Id="R3b6bcdba6d28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dca958dbf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2f40495244859" /><Relationship Type="http://schemas.openxmlformats.org/officeDocument/2006/relationships/theme" Target="/ppt/slideMasters/theme/theme1.xml" Id="R765732c06a73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2f4049524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d5621449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87ffc02e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13d5e1a4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cde89e3c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c9b517ed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6342d738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18ba0b09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