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a1c939dfec3456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cf429a1f0945b6"/>
  </p:sldMasterIdLst>
  <p:sldIdLst>
    <p:sldId xmlns:r="http://schemas.openxmlformats.org/officeDocument/2006/relationships" id="256" r:id="Re36bc0cc70404c09"/>
    <p:sldId xmlns:r="http://schemas.openxmlformats.org/officeDocument/2006/relationships" id="257" r:id="R74d5d5304cbb4075"/>
    <p:sldId xmlns:r="http://schemas.openxmlformats.org/officeDocument/2006/relationships" id="258" r:id="Rfa1549e647064d28"/>
    <p:sldId xmlns:r="http://schemas.openxmlformats.org/officeDocument/2006/relationships" id="259" r:id="R44a18f7b176843ce"/>
    <p:sldId xmlns:r="http://schemas.openxmlformats.org/officeDocument/2006/relationships" id="260" r:id="Rad6989a221884a5a"/>
    <p:sldId xmlns:r="http://schemas.openxmlformats.org/officeDocument/2006/relationships" id="261" r:id="R056a4eebe91d4630"/>
    <p:sldId xmlns:r="http://schemas.openxmlformats.org/officeDocument/2006/relationships" id="262" r:id="Ra5546ce36b2b4e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cf429a1f0945b6" /><Relationship Type="http://schemas.openxmlformats.org/officeDocument/2006/relationships/slide" Target="/ppt/slides/slide1.xml" Id="Re36bc0cc70404c09" /><Relationship Type="http://schemas.openxmlformats.org/officeDocument/2006/relationships/slide" Target="/ppt/slides/slide2.xml" Id="R74d5d5304cbb4075" /><Relationship Type="http://schemas.openxmlformats.org/officeDocument/2006/relationships/slide" Target="/ppt/slides/slide3.xml" Id="Rfa1549e647064d28" /><Relationship Type="http://schemas.openxmlformats.org/officeDocument/2006/relationships/slide" Target="/ppt/slides/slide4.xml" Id="R44a18f7b176843ce" /><Relationship Type="http://schemas.openxmlformats.org/officeDocument/2006/relationships/slide" Target="/ppt/slides/slide5.xml" Id="Rad6989a221884a5a" /><Relationship Type="http://schemas.openxmlformats.org/officeDocument/2006/relationships/slide" Target="/ppt/slides/slide6.xml" Id="R056a4eebe91d4630" /><Relationship Type="http://schemas.openxmlformats.org/officeDocument/2006/relationships/slide" Target="/ppt/slides/slide7.xml" Id="Ra5546ce36b2b4e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0850c4d5cf42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ff83e826a241f2" /><Relationship Type="http://schemas.openxmlformats.org/officeDocument/2006/relationships/theme" Target="/ppt/slideMasters/theme/theme1.xml" Id="Raa1de08990d34e6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ff83e826a241f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cdff03c284ae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b592f237bd40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a712a79faa474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e81ef462e04a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21c7a4e409440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53d986431d485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a5c0fc4bd4484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TGU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TGU HOLDING AS ble etablert [år] og holder til i Garnes.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−267 331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236 783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26 511 633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26 528 865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UNNELAND TOR GRINDE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Garnestona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5264 Garnes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992 455 152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TGU HOLDING AS</a:t>
            </a:r>
          </a:p>
        </p:txBody>
      </p:sp>
    </p:spTree>
  </p:cSld>
  <p:clrMapOvr>
    <a:masterClrMapping xmlns:a="http://schemas.openxmlformats.org/drawingml/2006/main"/>
  </p:clrMapOvr>
</p:sld>
</file>