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fdd3ec6d9c4d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5b4c95f2cc4aae"/>
  </p:sldMasterIdLst>
  <p:sldIdLst>
    <p:sldId xmlns:r="http://schemas.openxmlformats.org/officeDocument/2006/relationships" id="256" r:id="R61f7a979fb794cfe"/>
    <p:sldId xmlns:r="http://schemas.openxmlformats.org/officeDocument/2006/relationships" id="257" r:id="R0e907b1f28474c58"/>
    <p:sldId xmlns:r="http://schemas.openxmlformats.org/officeDocument/2006/relationships" id="258" r:id="Rcf401d830d4543b9"/>
    <p:sldId xmlns:r="http://schemas.openxmlformats.org/officeDocument/2006/relationships" id="259" r:id="R8d1008ca06e149fa"/>
    <p:sldId xmlns:r="http://schemas.openxmlformats.org/officeDocument/2006/relationships" id="260" r:id="R9b58bab694714cdb"/>
    <p:sldId xmlns:r="http://schemas.openxmlformats.org/officeDocument/2006/relationships" id="261" r:id="R341bfe8caa23455c"/>
    <p:sldId xmlns:r="http://schemas.openxmlformats.org/officeDocument/2006/relationships" id="262" r:id="Rfe388825c9f9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b4c95f2cc4aae" /><Relationship Type="http://schemas.openxmlformats.org/officeDocument/2006/relationships/slide" Target="/ppt/slides/slide1.xml" Id="R61f7a979fb794cfe" /><Relationship Type="http://schemas.openxmlformats.org/officeDocument/2006/relationships/slide" Target="/ppt/slides/slide2.xml" Id="R0e907b1f28474c58" /><Relationship Type="http://schemas.openxmlformats.org/officeDocument/2006/relationships/slide" Target="/ppt/slides/slide3.xml" Id="Rcf401d830d4543b9" /><Relationship Type="http://schemas.openxmlformats.org/officeDocument/2006/relationships/slide" Target="/ppt/slides/slide4.xml" Id="R8d1008ca06e149fa" /><Relationship Type="http://schemas.openxmlformats.org/officeDocument/2006/relationships/slide" Target="/ppt/slides/slide5.xml" Id="R9b58bab694714cdb" /><Relationship Type="http://schemas.openxmlformats.org/officeDocument/2006/relationships/slide" Target="/ppt/slides/slide6.xml" Id="R341bfe8caa23455c" /><Relationship Type="http://schemas.openxmlformats.org/officeDocument/2006/relationships/slide" Target="/ppt/slides/slide7.xml" Id="Rfe388825c9f9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57e8cbe7b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0157cf8744443" /><Relationship Type="http://schemas.openxmlformats.org/officeDocument/2006/relationships/theme" Target="/ppt/slideMasters/theme/theme1.xml" Id="Raa6e0409ae314f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40157cf874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8a0af23ea4a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1ea5a292642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b51c57e8349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d42ef78b64e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bc580ea4945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d3531608c43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d84899263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FABIOL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FABIOL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981 194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980 854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5 381 493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5 784 856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JØRN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992 541 113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