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cc70b0677c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710ffb03d143be"/>
  </p:sldMasterIdLst>
  <p:sldIdLst>
    <p:sldId xmlns:r="http://schemas.openxmlformats.org/officeDocument/2006/relationships" id="256" r:id="R1d564918aac84bb6"/>
    <p:sldId xmlns:r="http://schemas.openxmlformats.org/officeDocument/2006/relationships" id="257" r:id="Rd1a5d95cedfa45fc"/>
    <p:sldId xmlns:r="http://schemas.openxmlformats.org/officeDocument/2006/relationships" id="258" r:id="R6ff194d4217248b0"/>
    <p:sldId xmlns:r="http://schemas.openxmlformats.org/officeDocument/2006/relationships" id="259" r:id="R59ae9ac79a0e4295"/>
    <p:sldId xmlns:r="http://schemas.openxmlformats.org/officeDocument/2006/relationships" id="260" r:id="R131a65f3ee1f4179"/>
    <p:sldId xmlns:r="http://schemas.openxmlformats.org/officeDocument/2006/relationships" id="261" r:id="R517a33db229b4e1d"/>
    <p:sldId xmlns:r="http://schemas.openxmlformats.org/officeDocument/2006/relationships" id="262" r:id="R645740fe01f7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10ffb03d143be" /><Relationship Type="http://schemas.openxmlformats.org/officeDocument/2006/relationships/slide" Target="/ppt/slides/slide1.xml" Id="R1d564918aac84bb6" /><Relationship Type="http://schemas.openxmlformats.org/officeDocument/2006/relationships/slide" Target="/ppt/slides/slide2.xml" Id="Rd1a5d95cedfa45fc" /><Relationship Type="http://schemas.openxmlformats.org/officeDocument/2006/relationships/slide" Target="/ppt/slides/slide3.xml" Id="R6ff194d4217248b0" /><Relationship Type="http://schemas.openxmlformats.org/officeDocument/2006/relationships/slide" Target="/ppt/slides/slide4.xml" Id="R59ae9ac79a0e4295" /><Relationship Type="http://schemas.openxmlformats.org/officeDocument/2006/relationships/slide" Target="/ppt/slides/slide5.xml" Id="R131a65f3ee1f4179" /><Relationship Type="http://schemas.openxmlformats.org/officeDocument/2006/relationships/slide" Target="/ppt/slides/slide6.xml" Id="R517a33db229b4e1d" /><Relationship Type="http://schemas.openxmlformats.org/officeDocument/2006/relationships/slide" Target="/ppt/slides/slide7.xml" Id="R645740fe01f7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52efd6b98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2d25e89814cba" /><Relationship Type="http://schemas.openxmlformats.org/officeDocument/2006/relationships/theme" Target="/ppt/slideMasters/theme/theme1.xml" Id="R9a9b573630ca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2d25e8981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bccfe69a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4c077c96b4a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4fc7b3570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72c6d813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0f62558674a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9d55b77e3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4aaf81021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 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 VEST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3 802 239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3 809 091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RUNE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TOVE HELEN SKJETNE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Liarstøl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5416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992 579 986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 VEST HOLDING AS</a:t>
            </a:r>
          </a:p>
        </p:txBody>
      </p:sp>
    </p:spTree>
  </p:cSld>
  <p:clrMapOvr>
    <a:masterClrMapping xmlns:a="http://schemas.openxmlformats.org/drawingml/2006/main"/>
  </p:clrMapOvr>
</p:sld>
</file>