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ab83e1a30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2f390e322483f"/>
  </p:sldMasterIdLst>
  <p:sldIdLst>
    <p:sldId xmlns:r="http://schemas.openxmlformats.org/officeDocument/2006/relationships" id="256" r:id="Rc2336469937043e0"/>
    <p:sldId xmlns:r="http://schemas.openxmlformats.org/officeDocument/2006/relationships" id="257" r:id="R23bc09808ec84ef3"/>
    <p:sldId xmlns:r="http://schemas.openxmlformats.org/officeDocument/2006/relationships" id="258" r:id="R0ab7eb49c3e74126"/>
    <p:sldId xmlns:r="http://schemas.openxmlformats.org/officeDocument/2006/relationships" id="259" r:id="Rc196ece6daef4c6a"/>
    <p:sldId xmlns:r="http://schemas.openxmlformats.org/officeDocument/2006/relationships" id="260" r:id="R2369a749b07747b7"/>
    <p:sldId xmlns:r="http://schemas.openxmlformats.org/officeDocument/2006/relationships" id="261" r:id="R01e2c79f6e61423a"/>
    <p:sldId xmlns:r="http://schemas.openxmlformats.org/officeDocument/2006/relationships" id="262" r:id="Rd7e1dbd1c5b342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2f390e322483f" /><Relationship Type="http://schemas.openxmlformats.org/officeDocument/2006/relationships/slide" Target="/ppt/slides/slide1.xml" Id="Rc2336469937043e0" /><Relationship Type="http://schemas.openxmlformats.org/officeDocument/2006/relationships/slide" Target="/ppt/slides/slide2.xml" Id="R23bc09808ec84ef3" /><Relationship Type="http://schemas.openxmlformats.org/officeDocument/2006/relationships/slide" Target="/ppt/slides/slide3.xml" Id="R0ab7eb49c3e74126" /><Relationship Type="http://schemas.openxmlformats.org/officeDocument/2006/relationships/slide" Target="/ppt/slides/slide4.xml" Id="Rc196ece6daef4c6a" /><Relationship Type="http://schemas.openxmlformats.org/officeDocument/2006/relationships/slide" Target="/ppt/slides/slide5.xml" Id="R2369a749b07747b7" /><Relationship Type="http://schemas.openxmlformats.org/officeDocument/2006/relationships/slide" Target="/ppt/slides/slide6.xml" Id="R01e2c79f6e61423a" /><Relationship Type="http://schemas.openxmlformats.org/officeDocument/2006/relationships/slide" Target="/ppt/slides/slide7.xml" Id="Rd7e1dbd1c5b342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8317accbd4e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c01a51bd441aa" /><Relationship Type="http://schemas.openxmlformats.org/officeDocument/2006/relationships/theme" Target="/ppt/slideMasters/theme/theme1.xml" Id="R4b4d84ea5f34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c01a51bd441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7817a719a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db424deec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41986b55b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e7f7b8bb244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4a11f2b6b4b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c2327d2c14d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8c07831f6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