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ea2af2a257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8781bffd3d44bf"/>
  </p:sldMasterIdLst>
  <p:sldIdLst>
    <p:sldId xmlns:r="http://schemas.openxmlformats.org/officeDocument/2006/relationships" id="256" r:id="R54358f94ab854581"/>
    <p:sldId xmlns:r="http://schemas.openxmlformats.org/officeDocument/2006/relationships" id="257" r:id="R5c3c02fd1a3344a9"/>
    <p:sldId xmlns:r="http://schemas.openxmlformats.org/officeDocument/2006/relationships" id="258" r:id="R1f926ef4079c49e4"/>
    <p:sldId xmlns:r="http://schemas.openxmlformats.org/officeDocument/2006/relationships" id="259" r:id="Rffcdb4cac0a84276"/>
    <p:sldId xmlns:r="http://schemas.openxmlformats.org/officeDocument/2006/relationships" id="260" r:id="R0109edf96f3844f7"/>
    <p:sldId xmlns:r="http://schemas.openxmlformats.org/officeDocument/2006/relationships" id="261" r:id="Rb117b96cca514875"/>
    <p:sldId xmlns:r="http://schemas.openxmlformats.org/officeDocument/2006/relationships" id="262" r:id="R569f7bf02c6442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781bffd3d44bf" /><Relationship Type="http://schemas.openxmlformats.org/officeDocument/2006/relationships/slide" Target="/ppt/slides/slide1.xml" Id="R54358f94ab854581" /><Relationship Type="http://schemas.openxmlformats.org/officeDocument/2006/relationships/slide" Target="/ppt/slides/slide2.xml" Id="R5c3c02fd1a3344a9" /><Relationship Type="http://schemas.openxmlformats.org/officeDocument/2006/relationships/slide" Target="/ppt/slides/slide3.xml" Id="R1f926ef4079c49e4" /><Relationship Type="http://schemas.openxmlformats.org/officeDocument/2006/relationships/slide" Target="/ppt/slides/slide4.xml" Id="Rffcdb4cac0a84276" /><Relationship Type="http://schemas.openxmlformats.org/officeDocument/2006/relationships/slide" Target="/ppt/slides/slide5.xml" Id="R0109edf96f3844f7" /><Relationship Type="http://schemas.openxmlformats.org/officeDocument/2006/relationships/slide" Target="/ppt/slides/slide6.xml" Id="Rb117b96cca514875" /><Relationship Type="http://schemas.openxmlformats.org/officeDocument/2006/relationships/slide" Target="/ppt/slides/slide7.xml" Id="R569f7bf02c6442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9a59e9fc34e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3d0b2e7734cb0" /><Relationship Type="http://schemas.openxmlformats.org/officeDocument/2006/relationships/theme" Target="/ppt/slideMasters/theme/theme1.xml" Id="R26125dacaf4147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73d0b2e7734c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6f68c942d49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a6f686e90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f3243a51047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e11684e174d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a8260d8604a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9b9d87e2d4a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6a7f5ce854b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TECEB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TECEB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1 999 621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13 940 650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14 517 080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THOMAS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Bergs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992 733 713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