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c74d5bd6d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b8933876b4296"/>
  </p:sldMasterIdLst>
  <p:sldIdLst>
    <p:sldId xmlns:r="http://schemas.openxmlformats.org/officeDocument/2006/relationships" id="256" r:id="R104aa1f8372142da"/>
    <p:sldId xmlns:r="http://schemas.openxmlformats.org/officeDocument/2006/relationships" id="257" r:id="R0f9169520e1343f3"/>
    <p:sldId xmlns:r="http://schemas.openxmlformats.org/officeDocument/2006/relationships" id="258" r:id="R49f1c63588674775"/>
    <p:sldId xmlns:r="http://schemas.openxmlformats.org/officeDocument/2006/relationships" id="259" r:id="R37530fb271604085"/>
    <p:sldId xmlns:r="http://schemas.openxmlformats.org/officeDocument/2006/relationships" id="260" r:id="R6280388f2fb04e98"/>
    <p:sldId xmlns:r="http://schemas.openxmlformats.org/officeDocument/2006/relationships" id="261" r:id="Rb2feda97ecc041e8"/>
    <p:sldId xmlns:r="http://schemas.openxmlformats.org/officeDocument/2006/relationships" id="262" r:id="R710a7a7ce3c4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b8933876b4296" /><Relationship Type="http://schemas.openxmlformats.org/officeDocument/2006/relationships/slide" Target="/ppt/slides/slide1.xml" Id="R104aa1f8372142da" /><Relationship Type="http://schemas.openxmlformats.org/officeDocument/2006/relationships/slide" Target="/ppt/slides/slide2.xml" Id="R0f9169520e1343f3" /><Relationship Type="http://schemas.openxmlformats.org/officeDocument/2006/relationships/slide" Target="/ppt/slides/slide3.xml" Id="R49f1c63588674775" /><Relationship Type="http://schemas.openxmlformats.org/officeDocument/2006/relationships/slide" Target="/ppt/slides/slide4.xml" Id="R37530fb271604085" /><Relationship Type="http://schemas.openxmlformats.org/officeDocument/2006/relationships/slide" Target="/ppt/slides/slide5.xml" Id="R6280388f2fb04e98" /><Relationship Type="http://schemas.openxmlformats.org/officeDocument/2006/relationships/slide" Target="/ppt/slides/slide6.xml" Id="Rb2feda97ecc041e8" /><Relationship Type="http://schemas.openxmlformats.org/officeDocument/2006/relationships/slide" Target="/ppt/slides/slide7.xml" Id="R710a7a7ce3c4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3939a0e27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124f9e233420c" /><Relationship Type="http://schemas.openxmlformats.org/officeDocument/2006/relationships/theme" Target="/ppt/slideMasters/theme/theme1.xml" Id="R30da56ea1a92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124f9e233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e035da20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7f5b7b198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afacd7290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b6074685c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780c436a5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850e3a2b541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f18d24d1f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