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26b50c31d04e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84745a71c0448f"/>
  </p:sldMasterIdLst>
  <p:sldIdLst>
    <p:sldId xmlns:r="http://schemas.openxmlformats.org/officeDocument/2006/relationships" id="256" r:id="Rd9fe352242c04caf"/>
    <p:sldId xmlns:r="http://schemas.openxmlformats.org/officeDocument/2006/relationships" id="257" r:id="Rebb9d41beb2743c5"/>
    <p:sldId xmlns:r="http://schemas.openxmlformats.org/officeDocument/2006/relationships" id="258" r:id="R59d60d02cc4b4247"/>
    <p:sldId xmlns:r="http://schemas.openxmlformats.org/officeDocument/2006/relationships" id="259" r:id="Rc7c1a654de994eb7"/>
    <p:sldId xmlns:r="http://schemas.openxmlformats.org/officeDocument/2006/relationships" id="260" r:id="Rf9a0925e17b34cc6"/>
    <p:sldId xmlns:r="http://schemas.openxmlformats.org/officeDocument/2006/relationships" id="261" r:id="Rda89b65112884a09"/>
    <p:sldId xmlns:r="http://schemas.openxmlformats.org/officeDocument/2006/relationships" id="262" r:id="R12f056a8cdcf42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4745a71c0448f" /><Relationship Type="http://schemas.openxmlformats.org/officeDocument/2006/relationships/slide" Target="/ppt/slides/slide1.xml" Id="Rd9fe352242c04caf" /><Relationship Type="http://schemas.openxmlformats.org/officeDocument/2006/relationships/slide" Target="/ppt/slides/slide2.xml" Id="Rebb9d41beb2743c5" /><Relationship Type="http://schemas.openxmlformats.org/officeDocument/2006/relationships/slide" Target="/ppt/slides/slide3.xml" Id="R59d60d02cc4b4247" /><Relationship Type="http://schemas.openxmlformats.org/officeDocument/2006/relationships/slide" Target="/ppt/slides/slide4.xml" Id="Rc7c1a654de994eb7" /><Relationship Type="http://schemas.openxmlformats.org/officeDocument/2006/relationships/slide" Target="/ppt/slides/slide5.xml" Id="Rf9a0925e17b34cc6" /><Relationship Type="http://schemas.openxmlformats.org/officeDocument/2006/relationships/slide" Target="/ppt/slides/slide6.xml" Id="Rda89b65112884a09" /><Relationship Type="http://schemas.openxmlformats.org/officeDocument/2006/relationships/slide" Target="/ppt/slides/slide7.xml" Id="R12f056a8cdcf42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89133124954c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ef12d9f1c4fd8" /><Relationship Type="http://schemas.openxmlformats.org/officeDocument/2006/relationships/theme" Target="/ppt/slideMasters/theme/theme1.xml" Id="Rdc0d6d8782cd4d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fef12d9f1c4f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01c2b9ecb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78bfe43544a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d6105337647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4addc3fe046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50b95287e45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a2924e93940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73f7926c324a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1 164 598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4 628 537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4 636 958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SMØRDAL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992 810 521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 INVEST AS</a:t>
            </a:r>
          </a:p>
        </p:txBody>
      </p:sp>
    </p:spTree>
  </p:cSld>
  <p:clrMapOvr>
    <a:masterClrMapping xmlns:a="http://schemas.openxmlformats.org/drawingml/2006/main"/>
  </p:clrMapOvr>
</p:sld>
</file>