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ba3cebb5cf046f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da595b58a74373"/>
  </p:sldMasterIdLst>
  <p:sldIdLst>
    <p:sldId xmlns:r="http://schemas.openxmlformats.org/officeDocument/2006/relationships" id="256" r:id="R68eda1adf57842ce"/>
    <p:sldId xmlns:r="http://schemas.openxmlformats.org/officeDocument/2006/relationships" id="257" r:id="R449995dc6d204550"/>
    <p:sldId xmlns:r="http://schemas.openxmlformats.org/officeDocument/2006/relationships" id="258" r:id="R5e1b12ca32c94ed8"/>
    <p:sldId xmlns:r="http://schemas.openxmlformats.org/officeDocument/2006/relationships" id="259" r:id="Rc5176c9c03294fb1"/>
    <p:sldId xmlns:r="http://schemas.openxmlformats.org/officeDocument/2006/relationships" id="260" r:id="R88638f05b59a4715"/>
    <p:sldId xmlns:r="http://schemas.openxmlformats.org/officeDocument/2006/relationships" id="261" r:id="R2a679c00aeea4fba"/>
    <p:sldId xmlns:r="http://schemas.openxmlformats.org/officeDocument/2006/relationships" id="262" r:id="Rb462bf8f909a43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da595b58a74373" /><Relationship Type="http://schemas.openxmlformats.org/officeDocument/2006/relationships/slide" Target="/ppt/slides/slide1.xml" Id="R68eda1adf57842ce" /><Relationship Type="http://schemas.openxmlformats.org/officeDocument/2006/relationships/slide" Target="/ppt/slides/slide2.xml" Id="R449995dc6d204550" /><Relationship Type="http://schemas.openxmlformats.org/officeDocument/2006/relationships/slide" Target="/ppt/slides/slide3.xml" Id="R5e1b12ca32c94ed8" /><Relationship Type="http://schemas.openxmlformats.org/officeDocument/2006/relationships/slide" Target="/ppt/slides/slide4.xml" Id="Rc5176c9c03294fb1" /><Relationship Type="http://schemas.openxmlformats.org/officeDocument/2006/relationships/slide" Target="/ppt/slides/slide5.xml" Id="R88638f05b59a4715" /><Relationship Type="http://schemas.openxmlformats.org/officeDocument/2006/relationships/slide" Target="/ppt/slides/slide6.xml" Id="R2a679c00aeea4fba" /><Relationship Type="http://schemas.openxmlformats.org/officeDocument/2006/relationships/slide" Target="/ppt/slides/slide7.xml" Id="Rb462bf8f909a43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4c1167daf14c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ac5c31a2d4257" /><Relationship Type="http://schemas.openxmlformats.org/officeDocument/2006/relationships/theme" Target="/ppt/slideMasters/theme/theme1.xml" Id="Rf0bc14a8af4949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dac5c31a2d425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ffadff3eb24f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28d895abcb477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f195b2ef945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57bb28067a40c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6c154818ae4f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f3c7993846499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d2e07832c549d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SIRELLE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SIRELLE AS ble etablert [år] og holder til i Kjørsvikbugen.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197 316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100 849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702 059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4 185 073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5 833 040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LEDAL STIG IVAR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Dromnes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6699 Kjørsvikbugen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64 85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992 829 508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SIRELLE AS</a:t>
            </a:r>
          </a:p>
        </p:txBody>
      </p:sp>
    </p:spTree>
  </p:cSld>
  <p:clrMapOvr>
    <a:masterClrMapping xmlns:a="http://schemas.openxmlformats.org/drawingml/2006/main"/>
  </p:clrMapOvr>
</p:sld>
</file>