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84ab482a0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a62acb27e4f64"/>
  </p:sldMasterIdLst>
  <p:sldIdLst>
    <p:sldId xmlns:r="http://schemas.openxmlformats.org/officeDocument/2006/relationships" id="256" r:id="R69ab33c24d5949bd"/>
    <p:sldId xmlns:r="http://schemas.openxmlformats.org/officeDocument/2006/relationships" id="257" r:id="Ra94129e92083440d"/>
    <p:sldId xmlns:r="http://schemas.openxmlformats.org/officeDocument/2006/relationships" id="258" r:id="R52c62c5b9c594c7a"/>
    <p:sldId xmlns:r="http://schemas.openxmlformats.org/officeDocument/2006/relationships" id="259" r:id="Rcc0ea57b576e447d"/>
    <p:sldId xmlns:r="http://schemas.openxmlformats.org/officeDocument/2006/relationships" id="260" r:id="Rcbd7d817076d4253"/>
    <p:sldId xmlns:r="http://schemas.openxmlformats.org/officeDocument/2006/relationships" id="261" r:id="R47a364e36d854443"/>
    <p:sldId xmlns:r="http://schemas.openxmlformats.org/officeDocument/2006/relationships" id="262" r:id="R1400f0124550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a62acb27e4f64" /><Relationship Type="http://schemas.openxmlformats.org/officeDocument/2006/relationships/slide" Target="/ppt/slides/slide1.xml" Id="R69ab33c24d5949bd" /><Relationship Type="http://schemas.openxmlformats.org/officeDocument/2006/relationships/slide" Target="/ppt/slides/slide2.xml" Id="Ra94129e92083440d" /><Relationship Type="http://schemas.openxmlformats.org/officeDocument/2006/relationships/slide" Target="/ppt/slides/slide3.xml" Id="R52c62c5b9c594c7a" /><Relationship Type="http://schemas.openxmlformats.org/officeDocument/2006/relationships/slide" Target="/ppt/slides/slide4.xml" Id="Rcc0ea57b576e447d" /><Relationship Type="http://schemas.openxmlformats.org/officeDocument/2006/relationships/slide" Target="/ppt/slides/slide5.xml" Id="Rcbd7d817076d4253" /><Relationship Type="http://schemas.openxmlformats.org/officeDocument/2006/relationships/slide" Target="/ppt/slides/slide6.xml" Id="R47a364e36d854443" /><Relationship Type="http://schemas.openxmlformats.org/officeDocument/2006/relationships/slide" Target="/ppt/slides/slide7.xml" Id="R1400f0124550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371d013de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9377816fa49d3" /><Relationship Type="http://schemas.openxmlformats.org/officeDocument/2006/relationships/theme" Target="/ppt/slideMasters/theme/theme1.xml" Id="R8592e15e06c8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9377816fa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590b4683d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2a52e1495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f6b460ec1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d42254e2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529dd234e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473abbe5f48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bdcef5283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