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15fe1ed484e490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5fac65b8262409d"/>
  </p:sldMasterIdLst>
  <p:sldIdLst>
    <p:sldId xmlns:r="http://schemas.openxmlformats.org/officeDocument/2006/relationships" id="256" r:id="Rf1397a4c21054edc"/>
    <p:sldId xmlns:r="http://schemas.openxmlformats.org/officeDocument/2006/relationships" id="257" r:id="Rd909dfb47f5e4eef"/>
    <p:sldId xmlns:r="http://schemas.openxmlformats.org/officeDocument/2006/relationships" id="258" r:id="R9178551b62b54e77"/>
    <p:sldId xmlns:r="http://schemas.openxmlformats.org/officeDocument/2006/relationships" id="259" r:id="R84daddb7de16402f"/>
    <p:sldId xmlns:r="http://schemas.openxmlformats.org/officeDocument/2006/relationships" id="260" r:id="R3eab4cc38d314158"/>
    <p:sldId xmlns:r="http://schemas.openxmlformats.org/officeDocument/2006/relationships" id="261" r:id="R415cdb849a16487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5fac65b8262409d" /><Relationship Type="http://schemas.openxmlformats.org/officeDocument/2006/relationships/slide" Target="/ppt/slides/slide1.xml" Id="Rf1397a4c21054edc" /><Relationship Type="http://schemas.openxmlformats.org/officeDocument/2006/relationships/slide" Target="/ppt/slides/slide2.xml" Id="Rd909dfb47f5e4eef" /><Relationship Type="http://schemas.openxmlformats.org/officeDocument/2006/relationships/slide" Target="/ppt/slides/slide3.xml" Id="R9178551b62b54e77" /><Relationship Type="http://schemas.openxmlformats.org/officeDocument/2006/relationships/slide" Target="/ppt/slides/slide4.xml" Id="R84daddb7de16402f" /><Relationship Type="http://schemas.openxmlformats.org/officeDocument/2006/relationships/slide" Target="/ppt/slides/slide5.xml" Id="R3eab4cc38d314158" /><Relationship Type="http://schemas.openxmlformats.org/officeDocument/2006/relationships/slide" Target="/ppt/slides/slide6.xml" Id="R415cdb849a16487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1468972979147a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c3a701a1e04e6b" /><Relationship Type="http://schemas.openxmlformats.org/officeDocument/2006/relationships/theme" Target="/ppt/slideMasters/theme/theme1.xml" Id="R1669e93ea62b497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5c3a701a1e04e6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2ed985ad984bb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ca5a7cfdf9434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df3622d4ff42a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515c00de7b497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b926f87a4e45b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b0c6483c644cc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ERINDA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ERINDA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ERINDA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ERINDA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ERINDA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ERINDA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2019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149 000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−531 148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−562 776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277 626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2 435 124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ERINDA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992 865 571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ERINDA AS</a:t>
            </a:r>
          </a:p>
        </p:txBody>
      </p:sp>
    </p:spTree>
  </p:cSld>
  <p:clrMapOvr>
    <a:masterClrMapping xmlns:a="http://schemas.openxmlformats.org/drawingml/2006/main"/>
  </p:clrMapOvr>
</p:sld>
</file>