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404dbed6f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11e1868daa464f"/>
  </p:sldMasterIdLst>
  <p:sldIdLst>
    <p:sldId xmlns:r="http://schemas.openxmlformats.org/officeDocument/2006/relationships" id="256" r:id="Rba5a79b4f9694744"/>
    <p:sldId xmlns:r="http://schemas.openxmlformats.org/officeDocument/2006/relationships" id="257" r:id="Re7da5c0cd73944a0"/>
    <p:sldId xmlns:r="http://schemas.openxmlformats.org/officeDocument/2006/relationships" id="258" r:id="R8865cfdbadfd430b"/>
    <p:sldId xmlns:r="http://schemas.openxmlformats.org/officeDocument/2006/relationships" id="259" r:id="R6273733e870c4b67"/>
    <p:sldId xmlns:r="http://schemas.openxmlformats.org/officeDocument/2006/relationships" id="260" r:id="R6ca6e51092cb4376"/>
    <p:sldId xmlns:r="http://schemas.openxmlformats.org/officeDocument/2006/relationships" id="261" r:id="R14f1f346e022441a"/>
    <p:sldId xmlns:r="http://schemas.openxmlformats.org/officeDocument/2006/relationships" id="262" r:id="R7ef0a88c185d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1e1868daa464f" /><Relationship Type="http://schemas.openxmlformats.org/officeDocument/2006/relationships/slide" Target="/ppt/slides/slide1.xml" Id="Rba5a79b4f9694744" /><Relationship Type="http://schemas.openxmlformats.org/officeDocument/2006/relationships/slide" Target="/ppt/slides/slide2.xml" Id="Re7da5c0cd73944a0" /><Relationship Type="http://schemas.openxmlformats.org/officeDocument/2006/relationships/slide" Target="/ppt/slides/slide3.xml" Id="R8865cfdbadfd430b" /><Relationship Type="http://schemas.openxmlformats.org/officeDocument/2006/relationships/slide" Target="/ppt/slides/slide4.xml" Id="R6273733e870c4b67" /><Relationship Type="http://schemas.openxmlformats.org/officeDocument/2006/relationships/slide" Target="/ppt/slides/slide5.xml" Id="R6ca6e51092cb4376" /><Relationship Type="http://schemas.openxmlformats.org/officeDocument/2006/relationships/slide" Target="/ppt/slides/slide6.xml" Id="R14f1f346e022441a" /><Relationship Type="http://schemas.openxmlformats.org/officeDocument/2006/relationships/slide" Target="/ppt/slides/slide7.xml" Id="R7ef0a88c185d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f0ceac9e9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c5411626940fd" /><Relationship Type="http://schemas.openxmlformats.org/officeDocument/2006/relationships/theme" Target="/ppt/slideMasters/theme/theme1.xml" Id="Rf26a2477aacb49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c54116269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13b96709e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1f288542343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4f7c4bcd9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ee25816f5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9f6ea4cce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767abdc21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d274193ee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H-H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H-H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3 595 807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DRAMDAL HELGE EINAR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DRAMDAL HILDE O OTTESEN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Adjutant Ankers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81 15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